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96" r:id="rId3"/>
    <p:sldMasterId id="2147483708" r:id="rId4"/>
    <p:sldMasterId id="2147483720" r:id="rId5"/>
    <p:sldMasterId id="2147483732" r:id="rId6"/>
  </p:sldMasterIdLst>
  <p:sldIdLst>
    <p:sldId id="258" r:id="rId7"/>
    <p:sldId id="259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281" y="2091263"/>
            <a:ext cx="6801440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6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575" y="4682062"/>
            <a:ext cx="6803136" cy="50292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4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400"/>
            </a:lvl2pPr>
            <a:lvl3pPr marL="914400" indent="0" algn="ctr">
              <a:buNone/>
              <a:defRPr sz="14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  <a:lvl6pPr marL="2286000" indent="0" algn="ctr">
              <a:buNone/>
              <a:defRPr sz="1400"/>
            </a:lvl6pPr>
            <a:lvl7pPr marL="2743200" indent="0" algn="ctr">
              <a:buNone/>
              <a:defRPr sz="1400"/>
            </a:lvl7pPr>
            <a:lvl8pPr marL="3200400" indent="0" algn="ctr">
              <a:buNone/>
              <a:defRPr sz="1400"/>
            </a:lvl8pPr>
            <a:lvl9pPr marL="3657600" indent="0" algn="ctr">
              <a:buNone/>
              <a:defRPr sz="14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3931920" y="1327188"/>
            <a:ext cx="1280160" cy="457200"/>
          </a:xfrm>
        </p:spPr>
        <p:txBody>
          <a:bodyPr/>
          <a:lstStyle>
            <a:lvl1pPr algn="ctr">
              <a:defRPr sz="11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C2098317-E973-4FD9-8168-BDB1A15F3971}" type="datetimeFigureOut">
              <a:rPr lang="id-ID" smtClean="0">
                <a:solidFill>
                  <a:prstClr val="black"/>
                </a:solidFill>
              </a:rPr>
              <a:pPr/>
              <a:t>04/12/2020</a:t>
            </a:fld>
            <a:endParaRPr lang="id-ID">
              <a:solidFill>
                <a:prstClr val="black"/>
              </a:solidFill>
            </a:endParaRPr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104936" y="5211060"/>
            <a:ext cx="4429125" cy="228600"/>
          </a:xfrm>
        </p:spPr>
        <p:txBody>
          <a:bodyPr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5212080"/>
            <a:ext cx="158391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ECE577E-A862-44DE-8751-C30DE98F84C4}" type="slidenum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561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8317-E973-4FD9-8168-BDB1A15F3971}" type="datetimeFigureOut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04/12/2020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577E-A862-44DE-8751-C30DE98F84C4}" type="slidenum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69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762000"/>
            <a:ext cx="177165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62000"/>
            <a:ext cx="60579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8317-E973-4FD9-8168-BDB1A15F3971}" type="datetimeFigureOut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04/12/2020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577E-A862-44DE-8751-C30DE98F84C4}" type="slidenum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895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281" y="2091263"/>
            <a:ext cx="6801440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6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575" y="4682062"/>
            <a:ext cx="6803136" cy="50292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4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400"/>
            </a:lvl2pPr>
            <a:lvl3pPr marL="914400" indent="0" algn="ctr">
              <a:buNone/>
              <a:defRPr sz="14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  <a:lvl6pPr marL="2286000" indent="0" algn="ctr">
              <a:buNone/>
              <a:defRPr sz="1400"/>
            </a:lvl6pPr>
            <a:lvl7pPr marL="2743200" indent="0" algn="ctr">
              <a:buNone/>
              <a:defRPr sz="1400"/>
            </a:lvl7pPr>
            <a:lvl8pPr marL="3200400" indent="0" algn="ctr">
              <a:buNone/>
              <a:defRPr sz="1400"/>
            </a:lvl8pPr>
            <a:lvl9pPr marL="3657600" indent="0" algn="ctr">
              <a:buNone/>
              <a:defRPr sz="14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3931920" y="1327188"/>
            <a:ext cx="1280160" cy="457200"/>
          </a:xfrm>
        </p:spPr>
        <p:txBody>
          <a:bodyPr/>
          <a:lstStyle>
            <a:lvl1pPr algn="ctr">
              <a:defRPr sz="11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C2098317-E973-4FD9-8168-BDB1A15F3971}" type="datetimeFigureOut">
              <a:rPr lang="id-ID" smtClean="0">
                <a:solidFill>
                  <a:prstClr val="black"/>
                </a:solidFill>
              </a:rPr>
              <a:pPr/>
              <a:t>04/12/2020</a:t>
            </a:fld>
            <a:endParaRPr lang="id-ID">
              <a:solidFill>
                <a:prstClr val="black"/>
              </a:solidFill>
            </a:endParaRPr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104936" y="5211060"/>
            <a:ext cx="4429125" cy="228600"/>
          </a:xfrm>
        </p:spPr>
        <p:txBody>
          <a:bodyPr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5212080"/>
            <a:ext cx="158391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ECE577E-A862-44DE-8751-C30DE98F84C4}" type="slidenum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8829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8317-E973-4FD9-8168-BDB1A15F3971}" type="datetimeFigureOut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04/12/2020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577E-A862-44DE-8751-C30DE98F84C4}" type="slidenum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7813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717" y="2094309"/>
            <a:ext cx="6803136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6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2718" y="4682062"/>
            <a:ext cx="6803136" cy="50292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31920" y="1325880"/>
            <a:ext cx="1280160" cy="457200"/>
          </a:xfrm>
        </p:spPr>
        <p:txBody>
          <a:bodyPr/>
          <a:lstStyle>
            <a:lvl1pPr algn="ctr">
              <a:defRPr lang="en-US" sz="11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2098317-E973-4FD9-8168-BDB1A15F3971}" type="datetimeFigureOut">
              <a:rPr lang="id-ID" smtClean="0">
                <a:solidFill>
                  <a:prstClr val="black"/>
                </a:solidFill>
              </a:rPr>
              <a:pPr/>
              <a:t>04/12/2020</a:t>
            </a:fld>
            <a:endParaRPr lang="id-ID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4679" y="5211060"/>
            <a:ext cx="4430268" cy="228600"/>
          </a:xfrm>
        </p:spPr>
        <p:txBody>
          <a:bodyPr/>
          <a:lstStyle>
            <a:lvl1pPr algn="l">
              <a:defRPr/>
            </a:lvl1pPr>
          </a:lstStyle>
          <a:p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3378" y="5211060"/>
            <a:ext cx="1584198" cy="228600"/>
          </a:xfrm>
        </p:spPr>
        <p:txBody>
          <a:bodyPr/>
          <a:lstStyle/>
          <a:p>
            <a:fld id="{1ECE577E-A862-44DE-8751-C30DE98F84C4}" type="slidenum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3198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8317-E973-4FD9-8168-BDB1A15F3971}" type="datetimeFigureOut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04/12/2020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577E-A862-44DE-8751-C30DE98F84C4}" type="slidenum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8000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755898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756581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8317-E973-4FD9-8168-BDB1A15F3971}" type="datetimeFigureOut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04/12/2020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577E-A862-44DE-8751-C30DE98F84C4}" type="slidenum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0200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8317-E973-4FD9-8168-BDB1A15F3971}" type="datetimeFigureOut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04/12/2020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577E-A862-44DE-8751-C30DE98F84C4}" type="slidenum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6903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8317-E973-4FD9-8168-BDB1A15F3971}" type="datetimeFigureOut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04/12/2020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577E-A862-44DE-8751-C30DE98F84C4}" type="slidenum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9826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84147" y="173736"/>
            <a:ext cx="6398514" cy="65105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7392"/>
            <a:ext cx="1823085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976" y="907143"/>
            <a:ext cx="5428856" cy="504371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3085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8317-E973-4FD9-8168-BDB1A15F3971}" type="datetimeFigureOut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04/12/2020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795258" y="6310086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ECE577E-A862-44DE-8751-C30DE98F84C4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2" name="Rectangle 11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48075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8317-E973-4FD9-8168-BDB1A15F3971}" type="datetimeFigureOut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04/12/2020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577E-A862-44DE-8751-C30DE98F84C4}" type="slidenum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9133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3504"/>
            <a:ext cx="1824228" cy="1645920"/>
          </a:xfrm>
        </p:spPr>
        <p:txBody>
          <a:bodyPr anchor="b">
            <a:noAutofit/>
          </a:bodyPr>
          <a:lstStyle>
            <a:lvl1pPr algn="l">
              <a:defRPr sz="24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449" y="173736"/>
            <a:ext cx="6398514" cy="6510528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4228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C2098317-E973-4FD9-8168-BDB1A15F3971}" type="datetimeFigureOut">
              <a:rPr lang="id-ID" smtClean="0"/>
              <a:pPr/>
              <a:t>04/12/2020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9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97546" y="6309360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ECE577E-A862-44DE-8751-C30DE98F84C4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1" name="Rectangle 10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9655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8317-E973-4FD9-8168-BDB1A15F3971}" type="datetimeFigureOut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04/12/2020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577E-A862-44DE-8751-C30DE98F84C4}" type="slidenum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7241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762000"/>
            <a:ext cx="177165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62000"/>
            <a:ext cx="60579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8317-E973-4FD9-8168-BDB1A15F3971}" type="datetimeFigureOut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04/12/2020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577E-A862-44DE-8751-C30DE98F84C4}" type="slidenum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095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8317-E973-4FD9-8168-BDB1A15F3971}" type="datetimeFigureOut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04/12/2020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577E-A862-44DE-8751-C30DE98F84C4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8996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8317-E973-4FD9-8168-BDB1A15F3971}" type="datetimeFigureOut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04/12/2020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577E-A862-44DE-8751-C30DE98F84C4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53940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8317-E973-4FD9-8168-BDB1A15F3971}" type="datetimeFigureOut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04/12/2020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577E-A862-44DE-8751-C30DE98F84C4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85581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8317-E973-4FD9-8168-BDB1A15F3971}" type="datetimeFigureOut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04/12/2020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577E-A862-44DE-8751-C30DE98F84C4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9759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8317-E973-4FD9-8168-BDB1A15F3971}" type="datetimeFigureOut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04/12/2020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577E-A862-44DE-8751-C30DE98F84C4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605536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8317-E973-4FD9-8168-BDB1A15F3971}" type="datetimeFigureOut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04/12/2020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577E-A862-44DE-8751-C30DE98F84C4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8329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8317-E973-4FD9-8168-BDB1A15F3971}" type="datetimeFigureOut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04/12/2020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577E-A862-44DE-8751-C30DE98F84C4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022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717" y="2094309"/>
            <a:ext cx="6803136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6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2718" y="4682062"/>
            <a:ext cx="6803136" cy="50292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31920" y="1325880"/>
            <a:ext cx="1280160" cy="457200"/>
          </a:xfrm>
        </p:spPr>
        <p:txBody>
          <a:bodyPr/>
          <a:lstStyle>
            <a:lvl1pPr algn="ctr">
              <a:defRPr lang="en-US" sz="11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2098317-E973-4FD9-8168-BDB1A15F3971}" type="datetimeFigureOut">
              <a:rPr lang="id-ID" smtClean="0">
                <a:solidFill>
                  <a:prstClr val="black"/>
                </a:solidFill>
              </a:rPr>
              <a:pPr/>
              <a:t>04/12/2020</a:t>
            </a:fld>
            <a:endParaRPr lang="id-ID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4679" y="5211060"/>
            <a:ext cx="4430268" cy="228600"/>
          </a:xfrm>
        </p:spPr>
        <p:txBody>
          <a:bodyPr/>
          <a:lstStyle>
            <a:lvl1pPr algn="l">
              <a:defRPr/>
            </a:lvl1pPr>
          </a:lstStyle>
          <a:p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3378" y="5211060"/>
            <a:ext cx="1584198" cy="228600"/>
          </a:xfrm>
        </p:spPr>
        <p:txBody>
          <a:bodyPr/>
          <a:lstStyle/>
          <a:p>
            <a:fld id="{1ECE577E-A862-44DE-8751-C30DE98F84C4}" type="slidenum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1766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8317-E973-4FD9-8168-BDB1A15F3971}" type="datetimeFigureOut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04/12/2020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577E-A862-44DE-8751-C30DE98F84C4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15196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8317-E973-4FD9-8168-BDB1A15F3971}" type="datetimeFigureOut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04/12/2020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577E-A862-44DE-8751-C30DE98F84C4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8537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8317-E973-4FD9-8168-BDB1A15F3971}" type="datetimeFigureOut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04/12/2020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577E-A862-44DE-8751-C30DE98F84C4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48493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8317-E973-4FD9-8168-BDB1A15F3971}" type="datetimeFigureOut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04/12/2020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577E-A862-44DE-8751-C30DE98F84C4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86725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281" y="2091263"/>
            <a:ext cx="6801440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6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575" y="4682062"/>
            <a:ext cx="6803136" cy="50292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4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400"/>
            </a:lvl2pPr>
            <a:lvl3pPr marL="914400" indent="0" algn="ctr">
              <a:buNone/>
              <a:defRPr sz="14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  <a:lvl6pPr marL="2286000" indent="0" algn="ctr">
              <a:buNone/>
              <a:defRPr sz="1400"/>
            </a:lvl6pPr>
            <a:lvl7pPr marL="2743200" indent="0" algn="ctr">
              <a:buNone/>
              <a:defRPr sz="1400"/>
            </a:lvl7pPr>
            <a:lvl8pPr marL="3200400" indent="0" algn="ctr">
              <a:buNone/>
              <a:defRPr sz="1400"/>
            </a:lvl8pPr>
            <a:lvl9pPr marL="3657600" indent="0" algn="ctr">
              <a:buNone/>
              <a:defRPr sz="14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3931920" y="1327188"/>
            <a:ext cx="1280160" cy="457200"/>
          </a:xfrm>
        </p:spPr>
        <p:txBody>
          <a:bodyPr/>
          <a:lstStyle>
            <a:lvl1pPr algn="ctr">
              <a:defRPr sz="11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C2098317-E973-4FD9-8168-BDB1A15F3971}" type="datetimeFigureOut">
              <a:rPr lang="id-ID" smtClean="0">
                <a:solidFill>
                  <a:prstClr val="black"/>
                </a:solidFill>
              </a:rPr>
              <a:pPr/>
              <a:t>04/12/2020</a:t>
            </a:fld>
            <a:endParaRPr lang="id-ID">
              <a:solidFill>
                <a:prstClr val="black"/>
              </a:solidFill>
            </a:endParaRPr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104936" y="5211060"/>
            <a:ext cx="4429125" cy="228600"/>
          </a:xfrm>
        </p:spPr>
        <p:txBody>
          <a:bodyPr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5212080"/>
            <a:ext cx="158391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ECE577E-A862-44DE-8751-C30DE98F84C4}" type="slidenum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7329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8317-E973-4FD9-8168-BDB1A15F3971}" type="datetimeFigureOut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04/12/2020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577E-A862-44DE-8751-C30DE98F84C4}" type="slidenum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07756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717" y="2094309"/>
            <a:ext cx="6803136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6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2718" y="4682062"/>
            <a:ext cx="6803136" cy="50292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31920" y="1325880"/>
            <a:ext cx="1280160" cy="457200"/>
          </a:xfrm>
        </p:spPr>
        <p:txBody>
          <a:bodyPr/>
          <a:lstStyle>
            <a:lvl1pPr algn="ctr">
              <a:defRPr lang="en-US" sz="11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2098317-E973-4FD9-8168-BDB1A15F3971}" type="datetimeFigureOut">
              <a:rPr lang="id-ID" smtClean="0">
                <a:solidFill>
                  <a:prstClr val="black"/>
                </a:solidFill>
              </a:rPr>
              <a:pPr/>
              <a:t>04/12/2020</a:t>
            </a:fld>
            <a:endParaRPr lang="id-ID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4679" y="5211060"/>
            <a:ext cx="4430268" cy="228600"/>
          </a:xfrm>
        </p:spPr>
        <p:txBody>
          <a:bodyPr/>
          <a:lstStyle>
            <a:lvl1pPr algn="l">
              <a:defRPr/>
            </a:lvl1pPr>
          </a:lstStyle>
          <a:p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3378" y="5211060"/>
            <a:ext cx="1584198" cy="228600"/>
          </a:xfrm>
        </p:spPr>
        <p:txBody>
          <a:bodyPr/>
          <a:lstStyle/>
          <a:p>
            <a:fld id="{1ECE577E-A862-44DE-8751-C30DE98F84C4}" type="slidenum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1559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8317-E973-4FD9-8168-BDB1A15F3971}" type="datetimeFigureOut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04/12/2020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577E-A862-44DE-8751-C30DE98F84C4}" type="slidenum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06828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755898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756581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8317-E973-4FD9-8168-BDB1A15F3971}" type="datetimeFigureOut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04/12/2020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577E-A862-44DE-8751-C30DE98F84C4}" type="slidenum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342208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8317-E973-4FD9-8168-BDB1A15F3971}" type="datetimeFigureOut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04/12/2020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577E-A862-44DE-8751-C30DE98F84C4}" type="slidenum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580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8317-E973-4FD9-8168-BDB1A15F3971}" type="datetimeFigureOut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04/12/2020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577E-A862-44DE-8751-C30DE98F84C4}" type="slidenum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39552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8317-E973-4FD9-8168-BDB1A15F3971}" type="datetimeFigureOut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04/12/2020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577E-A862-44DE-8751-C30DE98F84C4}" type="slidenum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67152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84147" y="173736"/>
            <a:ext cx="6398514" cy="65105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7392"/>
            <a:ext cx="1823085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976" y="907143"/>
            <a:ext cx="5428856" cy="504371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3085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8317-E973-4FD9-8168-BDB1A15F3971}" type="datetimeFigureOut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04/12/2020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795258" y="6310086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ECE577E-A862-44DE-8751-C30DE98F84C4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2" name="Rectangle 11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9054376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3504"/>
            <a:ext cx="1824228" cy="1645920"/>
          </a:xfrm>
        </p:spPr>
        <p:txBody>
          <a:bodyPr anchor="b">
            <a:noAutofit/>
          </a:bodyPr>
          <a:lstStyle>
            <a:lvl1pPr algn="l">
              <a:defRPr sz="24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449" y="173736"/>
            <a:ext cx="6398514" cy="6510528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4228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C2098317-E973-4FD9-8168-BDB1A15F3971}" type="datetimeFigureOut">
              <a:rPr lang="id-ID" smtClean="0"/>
              <a:pPr/>
              <a:t>04/12/2020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9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97546" y="6309360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ECE577E-A862-44DE-8751-C30DE98F84C4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1" name="Rectangle 10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7255947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8317-E973-4FD9-8168-BDB1A15F3971}" type="datetimeFigureOut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04/12/2020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577E-A862-44DE-8751-C30DE98F84C4}" type="slidenum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31536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762000"/>
            <a:ext cx="177165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62000"/>
            <a:ext cx="60579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8317-E973-4FD9-8168-BDB1A15F3971}" type="datetimeFigureOut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04/12/2020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577E-A862-44DE-8751-C30DE98F84C4}" type="slidenum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09942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281" y="2091263"/>
            <a:ext cx="6801440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6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575" y="4682062"/>
            <a:ext cx="6803136" cy="50292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4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400"/>
            </a:lvl2pPr>
            <a:lvl3pPr marL="914400" indent="0" algn="ctr">
              <a:buNone/>
              <a:defRPr sz="14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  <a:lvl6pPr marL="2286000" indent="0" algn="ctr">
              <a:buNone/>
              <a:defRPr sz="1400"/>
            </a:lvl6pPr>
            <a:lvl7pPr marL="2743200" indent="0" algn="ctr">
              <a:buNone/>
              <a:defRPr sz="1400"/>
            </a:lvl7pPr>
            <a:lvl8pPr marL="3200400" indent="0" algn="ctr">
              <a:buNone/>
              <a:defRPr sz="1400"/>
            </a:lvl8pPr>
            <a:lvl9pPr marL="3657600" indent="0" algn="ctr">
              <a:buNone/>
              <a:defRPr sz="14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3931920" y="1327188"/>
            <a:ext cx="1280160" cy="457200"/>
          </a:xfrm>
        </p:spPr>
        <p:txBody>
          <a:bodyPr/>
          <a:lstStyle>
            <a:lvl1pPr algn="ctr">
              <a:defRPr sz="11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C2098317-E973-4FD9-8168-BDB1A15F3971}" type="datetimeFigureOut">
              <a:rPr lang="id-ID" smtClean="0">
                <a:solidFill>
                  <a:prstClr val="black"/>
                </a:solidFill>
              </a:rPr>
              <a:pPr/>
              <a:t>04/12/2020</a:t>
            </a:fld>
            <a:endParaRPr lang="id-ID">
              <a:solidFill>
                <a:prstClr val="black"/>
              </a:solidFill>
            </a:endParaRPr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104936" y="5211060"/>
            <a:ext cx="4429125" cy="228600"/>
          </a:xfrm>
        </p:spPr>
        <p:txBody>
          <a:bodyPr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5212080"/>
            <a:ext cx="158391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ECE577E-A862-44DE-8751-C30DE98F84C4}" type="slidenum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8745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8317-E973-4FD9-8168-BDB1A15F3971}" type="datetimeFigureOut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04/12/2020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577E-A862-44DE-8751-C30DE98F84C4}" type="slidenum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65711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717" y="2094309"/>
            <a:ext cx="6803136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6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2718" y="4682062"/>
            <a:ext cx="6803136" cy="50292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31920" y="1325880"/>
            <a:ext cx="1280160" cy="457200"/>
          </a:xfrm>
        </p:spPr>
        <p:txBody>
          <a:bodyPr/>
          <a:lstStyle>
            <a:lvl1pPr algn="ctr">
              <a:defRPr lang="en-US" sz="11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2098317-E973-4FD9-8168-BDB1A15F3971}" type="datetimeFigureOut">
              <a:rPr lang="id-ID" smtClean="0">
                <a:solidFill>
                  <a:prstClr val="black"/>
                </a:solidFill>
              </a:rPr>
              <a:pPr/>
              <a:t>04/12/2020</a:t>
            </a:fld>
            <a:endParaRPr lang="id-ID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4679" y="5211060"/>
            <a:ext cx="4430268" cy="228600"/>
          </a:xfrm>
        </p:spPr>
        <p:txBody>
          <a:bodyPr/>
          <a:lstStyle>
            <a:lvl1pPr algn="l">
              <a:defRPr/>
            </a:lvl1pPr>
          </a:lstStyle>
          <a:p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3378" y="5211060"/>
            <a:ext cx="1584198" cy="228600"/>
          </a:xfrm>
        </p:spPr>
        <p:txBody>
          <a:bodyPr/>
          <a:lstStyle/>
          <a:p>
            <a:fld id="{1ECE577E-A862-44DE-8751-C30DE98F84C4}" type="slidenum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5471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8317-E973-4FD9-8168-BDB1A15F3971}" type="datetimeFigureOut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04/12/2020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577E-A862-44DE-8751-C30DE98F84C4}" type="slidenum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43998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755898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756581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8317-E973-4FD9-8168-BDB1A15F3971}" type="datetimeFigureOut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04/12/2020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577E-A862-44DE-8751-C30DE98F84C4}" type="slidenum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236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755898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756581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8317-E973-4FD9-8168-BDB1A15F3971}" type="datetimeFigureOut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04/12/2020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577E-A862-44DE-8751-C30DE98F84C4}" type="slidenum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21752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8317-E973-4FD9-8168-BDB1A15F3971}" type="datetimeFigureOut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04/12/2020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577E-A862-44DE-8751-C30DE98F84C4}" type="slidenum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51842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8317-E973-4FD9-8168-BDB1A15F3971}" type="datetimeFigureOut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04/12/2020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577E-A862-44DE-8751-C30DE98F84C4}" type="slidenum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04959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84147" y="173736"/>
            <a:ext cx="6398514" cy="65105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7392"/>
            <a:ext cx="1823085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976" y="907143"/>
            <a:ext cx="5428856" cy="504371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3085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8317-E973-4FD9-8168-BDB1A15F3971}" type="datetimeFigureOut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04/12/2020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795258" y="6310086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ECE577E-A862-44DE-8751-C30DE98F84C4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2" name="Rectangle 11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2647656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3504"/>
            <a:ext cx="1824228" cy="1645920"/>
          </a:xfrm>
        </p:spPr>
        <p:txBody>
          <a:bodyPr anchor="b">
            <a:noAutofit/>
          </a:bodyPr>
          <a:lstStyle>
            <a:lvl1pPr algn="l">
              <a:defRPr sz="24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449" y="173736"/>
            <a:ext cx="6398514" cy="6510528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4228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C2098317-E973-4FD9-8168-BDB1A15F3971}" type="datetimeFigureOut">
              <a:rPr lang="id-ID" smtClean="0"/>
              <a:pPr/>
              <a:t>04/12/2020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9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97546" y="6309360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ECE577E-A862-44DE-8751-C30DE98F84C4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1" name="Rectangle 10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0922414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8317-E973-4FD9-8168-BDB1A15F3971}" type="datetimeFigureOut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04/12/2020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577E-A862-44DE-8751-C30DE98F84C4}" type="slidenum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73936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762000"/>
            <a:ext cx="177165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62000"/>
            <a:ext cx="60579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8317-E973-4FD9-8168-BDB1A15F3971}" type="datetimeFigureOut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04/12/2020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577E-A862-44DE-8751-C30DE98F84C4}" type="slidenum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9025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281" y="2091263"/>
            <a:ext cx="6801440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6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575" y="4682062"/>
            <a:ext cx="6803136" cy="50292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4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400"/>
            </a:lvl2pPr>
            <a:lvl3pPr marL="914400" indent="0" algn="ctr">
              <a:buNone/>
              <a:defRPr sz="14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  <a:lvl6pPr marL="2286000" indent="0" algn="ctr">
              <a:buNone/>
              <a:defRPr sz="1400"/>
            </a:lvl6pPr>
            <a:lvl7pPr marL="2743200" indent="0" algn="ctr">
              <a:buNone/>
              <a:defRPr sz="1400"/>
            </a:lvl7pPr>
            <a:lvl8pPr marL="3200400" indent="0" algn="ctr">
              <a:buNone/>
              <a:defRPr sz="1400"/>
            </a:lvl8pPr>
            <a:lvl9pPr marL="3657600" indent="0" algn="ctr">
              <a:buNone/>
              <a:defRPr sz="14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3931920" y="1327188"/>
            <a:ext cx="1280160" cy="457200"/>
          </a:xfrm>
        </p:spPr>
        <p:txBody>
          <a:bodyPr/>
          <a:lstStyle>
            <a:lvl1pPr algn="ctr">
              <a:defRPr sz="11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C2098317-E973-4FD9-8168-BDB1A15F3971}" type="datetimeFigureOut">
              <a:rPr lang="id-ID" smtClean="0">
                <a:solidFill>
                  <a:prstClr val="black"/>
                </a:solidFill>
              </a:rPr>
              <a:pPr/>
              <a:t>04/12/2020</a:t>
            </a:fld>
            <a:endParaRPr lang="id-ID">
              <a:solidFill>
                <a:prstClr val="black"/>
              </a:solidFill>
            </a:endParaRPr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104936" y="5211060"/>
            <a:ext cx="4429125" cy="228600"/>
          </a:xfrm>
        </p:spPr>
        <p:txBody>
          <a:bodyPr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5212080"/>
            <a:ext cx="158391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ECE577E-A862-44DE-8751-C30DE98F84C4}" type="slidenum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3484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8317-E973-4FD9-8168-BDB1A15F3971}" type="datetimeFigureOut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04/12/2020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577E-A862-44DE-8751-C30DE98F84C4}" type="slidenum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71029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717" y="2094309"/>
            <a:ext cx="6803136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6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2718" y="4682062"/>
            <a:ext cx="6803136" cy="50292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31920" y="1325880"/>
            <a:ext cx="1280160" cy="457200"/>
          </a:xfrm>
        </p:spPr>
        <p:txBody>
          <a:bodyPr/>
          <a:lstStyle>
            <a:lvl1pPr algn="ctr">
              <a:defRPr lang="en-US" sz="11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2098317-E973-4FD9-8168-BDB1A15F3971}" type="datetimeFigureOut">
              <a:rPr lang="id-ID" smtClean="0">
                <a:solidFill>
                  <a:prstClr val="black"/>
                </a:solidFill>
              </a:rPr>
              <a:pPr/>
              <a:t>04/12/2020</a:t>
            </a:fld>
            <a:endParaRPr lang="id-ID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4679" y="5211060"/>
            <a:ext cx="4430268" cy="228600"/>
          </a:xfrm>
        </p:spPr>
        <p:txBody>
          <a:bodyPr/>
          <a:lstStyle>
            <a:lvl1pPr algn="l">
              <a:defRPr/>
            </a:lvl1pPr>
          </a:lstStyle>
          <a:p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3378" y="5211060"/>
            <a:ext cx="1584198" cy="228600"/>
          </a:xfrm>
        </p:spPr>
        <p:txBody>
          <a:bodyPr/>
          <a:lstStyle/>
          <a:p>
            <a:fld id="{1ECE577E-A862-44DE-8751-C30DE98F84C4}" type="slidenum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7752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8317-E973-4FD9-8168-BDB1A15F3971}" type="datetimeFigureOut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04/12/2020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577E-A862-44DE-8751-C30DE98F84C4}" type="slidenum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562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8317-E973-4FD9-8168-BDB1A15F3971}" type="datetimeFigureOut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04/12/2020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577E-A862-44DE-8751-C30DE98F84C4}" type="slidenum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50061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755898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756581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8317-E973-4FD9-8168-BDB1A15F3971}" type="datetimeFigureOut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04/12/2020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577E-A862-44DE-8751-C30DE98F84C4}" type="slidenum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47858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8317-E973-4FD9-8168-BDB1A15F3971}" type="datetimeFigureOut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04/12/2020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577E-A862-44DE-8751-C30DE98F84C4}" type="slidenum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57645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8317-E973-4FD9-8168-BDB1A15F3971}" type="datetimeFigureOut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04/12/2020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577E-A862-44DE-8751-C30DE98F84C4}" type="slidenum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75778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84147" y="173736"/>
            <a:ext cx="6398514" cy="65105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7392"/>
            <a:ext cx="1823085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976" y="907143"/>
            <a:ext cx="5428856" cy="504371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3085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8317-E973-4FD9-8168-BDB1A15F3971}" type="datetimeFigureOut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04/12/2020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795258" y="6310086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ECE577E-A862-44DE-8751-C30DE98F84C4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2" name="Rectangle 11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9000953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3504"/>
            <a:ext cx="1824228" cy="1645920"/>
          </a:xfrm>
        </p:spPr>
        <p:txBody>
          <a:bodyPr anchor="b">
            <a:noAutofit/>
          </a:bodyPr>
          <a:lstStyle>
            <a:lvl1pPr algn="l">
              <a:defRPr sz="24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449" y="173736"/>
            <a:ext cx="6398514" cy="6510528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4228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C2098317-E973-4FD9-8168-BDB1A15F3971}" type="datetimeFigureOut">
              <a:rPr lang="id-ID" smtClean="0"/>
              <a:pPr/>
              <a:t>04/12/2020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9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97546" y="6309360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ECE577E-A862-44DE-8751-C30DE98F84C4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1" name="Rectangle 10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3992912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8317-E973-4FD9-8168-BDB1A15F3971}" type="datetimeFigureOut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04/12/2020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577E-A862-44DE-8751-C30DE98F84C4}" type="slidenum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95919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762000"/>
            <a:ext cx="177165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62000"/>
            <a:ext cx="60579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8317-E973-4FD9-8168-BDB1A15F3971}" type="datetimeFigureOut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04/12/2020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577E-A862-44DE-8751-C30DE98F84C4}" type="slidenum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634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8317-E973-4FD9-8168-BDB1A15F3971}" type="datetimeFigureOut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04/12/2020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E577E-A862-44DE-8751-C30DE98F84C4}" type="slidenum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740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84147" y="173736"/>
            <a:ext cx="6398514" cy="65105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7392"/>
            <a:ext cx="1823085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976" y="907143"/>
            <a:ext cx="5428856" cy="504371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3085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8317-E973-4FD9-8168-BDB1A15F3971}" type="datetimeFigureOut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04/12/2020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795258" y="6310086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ECE577E-A862-44DE-8751-C30DE98F84C4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2" name="Rectangle 11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20567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3504"/>
            <a:ext cx="1824228" cy="1645920"/>
          </a:xfrm>
        </p:spPr>
        <p:txBody>
          <a:bodyPr anchor="b">
            <a:noAutofit/>
          </a:bodyPr>
          <a:lstStyle>
            <a:lvl1pPr algn="l">
              <a:defRPr sz="24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449" y="173736"/>
            <a:ext cx="6398514" cy="6510528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4228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C2098317-E973-4FD9-8168-BDB1A15F3971}" type="datetimeFigureOut">
              <a:rPr lang="id-ID" smtClean="0"/>
              <a:pPr/>
              <a:t>04/12/2020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9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97546" y="6309360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ECE577E-A862-44DE-8751-C30DE98F84C4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1" name="Rectangle 10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65515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6022" y="173736"/>
            <a:ext cx="8791956" cy="6510528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642594"/>
            <a:ext cx="768096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103120"/>
            <a:ext cx="768096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4768" y="6309360"/>
            <a:ext cx="20574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2098317-E973-4FD9-8168-BDB1A15F3971}" type="datetimeFigureOut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04/12/2020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6896" y="6309360"/>
            <a:ext cx="3950208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23382" y="6309360"/>
            <a:ext cx="10972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ECE577E-A862-44DE-8751-C30DE98F84C4}" type="slidenum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279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6022" y="173736"/>
            <a:ext cx="8791956" cy="6510528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642594"/>
            <a:ext cx="768096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103120"/>
            <a:ext cx="768096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4768" y="6309360"/>
            <a:ext cx="20574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2098317-E973-4FD9-8168-BDB1A15F3971}" type="datetimeFigureOut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04/12/2020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6896" y="6309360"/>
            <a:ext cx="3950208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23382" y="6309360"/>
            <a:ext cx="10972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ECE577E-A862-44DE-8751-C30DE98F84C4}" type="slidenum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369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98317-E973-4FD9-8168-BDB1A15F3971}" type="datetimeFigureOut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04/12/2020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E577E-A862-44DE-8751-C30DE98F84C4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145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6022" y="173736"/>
            <a:ext cx="8791956" cy="6510528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642594"/>
            <a:ext cx="768096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103120"/>
            <a:ext cx="768096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4768" y="6309360"/>
            <a:ext cx="20574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2098317-E973-4FD9-8168-BDB1A15F3971}" type="datetimeFigureOut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04/12/2020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6896" y="6309360"/>
            <a:ext cx="3950208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23382" y="6309360"/>
            <a:ext cx="10972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ECE577E-A862-44DE-8751-C30DE98F84C4}" type="slidenum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898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6022" y="173736"/>
            <a:ext cx="8791956" cy="6510528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642594"/>
            <a:ext cx="768096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103120"/>
            <a:ext cx="768096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4768" y="6309360"/>
            <a:ext cx="20574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2098317-E973-4FD9-8168-BDB1A15F3971}" type="datetimeFigureOut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04/12/2020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6896" y="6309360"/>
            <a:ext cx="3950208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23382" y="6309360"/>
            <a:ext cx="10972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ECE577E-A862-44DE-8751-C30DE98F84C4}" type="slidenum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77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6022" y="173736"/>
            <a:ext cx="8791956" cy="6510528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642594"/>
            <a:ext cx="768096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103120"/>
            <a:ext cx="768096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4768" y="6309360"/>
            <a:ext cx="20574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2098317-E973-4FD9-8168-BDB1A15F3971}" type="datetimeFigureOut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04/12/2020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6896" y="6309360"/>
            <a:ext cx="3950208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23382" y="6309360"/>
            <a:ext cx="10972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ECE577E-A862-44DE-8751-C30DE98F84C4}" type="slidenum">
              <a:rPr lang="id-ID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285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Interpersonal skill</a:t>
            </a:r>
            <a:endParaRPr lang="id-ID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1" y="4917682"/>
            <a:ext cx="6400800" cy="2471758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Pertemuan</a:t>
            </a:r>
            <a:r>
              <a:rPr lang="en-US" b="1" dirty="0" smtClean="0"/>
              <a:t> </a:t>
            </a:r>
            <a:r>
              <a:rPr lang="id-ID" b="1" dirty="0"/>
              <a:t>1</a:t>
            </a:r>
            <a:endParaRPr lang="en-US" b="1" dirty="0" smtClean="0"/>
          </a:p>
          <a:p>
            <a:r>
              <a:rPr lang="en-US" b="1" dirty="0" err="1" smtClean="0"/>
              <a:t>Pengenalan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Pengembangan</a:t>
            </a:r>
            <a:r>
              <a:rPr lang="en-US" b="1" dirty="0" smtClean="0"/>
              <a:t> </a:t>
            </a:r>
            <a:r>
              <a:rPr lang="en-US" b="1" dirty="0" err="1" smtClean="0"/>
              <a:t>Diri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61353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680960" cy="576064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/>
              <a:t>Pertemuan1</a:t>
            </a:r>
            <a:r>
              <a:rPr lang="en-US" b="1" dirty="0" smtClean="0"/>
              <a:t> 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836712"/>
            <a:ext cx="4680520" cy="583264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1600" dirty="0" err="1" smtClean="0"/>
              <a:t>Perkenalan</a:t>
            </a:r>
            <a:endParaRPr lang="en-US" sz="1600" dirty="0" smtClean="0"/>
          </a:p>
          <a:p>
            <a:pPr algn="just">
              <a:lnSpc>
                <a:spcPct val="150000"/>
              </a:lnSpc>
            </a:pPr>
            <a:r>
              <a:rPr lang="en-US" sz="1600" dirty="0" err="1" smtClean="0"/>
              <a:t>Menjelaskan</a:t>
            </a:r>
            <a:r>
              <a:rPr lang="en-US" sz="1600" dirty="0" smtClean="0"/>
              <a:t> </a:t>
            </a:r>
            <a:r>
              <a:rPr lang="en-US" sz="1600" dirty="0" err="1" smtClean="0"/>
              <a:t>Deskripsi</a:t>
            </a:r>
            <a:r>
              <a:rPr lang="en-US" sz="1600" dirty="0" smtClean="0"/>
              <a:t> </a:t>
            </a:r>
            <a:r>
              <a:rPr lang="en-US" sz="1600" dirty="0" err="1" smtClean="0"/>
              <a:t>singkat</a:t>
            </a:r>
            <a:r>
              <a:rPr lang="en-US" sz="1600" dirty="0" smtClean="0"/>
              <a:t> </a:t>
            </a:r>
            <a:r>
              <a:rPr lang="en-US" sz="1600" dirty="0" err="1" smtClean="0"/>
              <a:t>mata</a:t>
            </a:r>
            <a:r>
              <a:rPr lang="en-US" sz="1600" dirty="0" smtClean="0"/>
              <a:t> </a:t>
            </a:r>
            <a:r>
              <a:rPr lang="en-US" sz="1600" dirty="0" err="1" smtClean="0"/>
              <a:t>kuliah</a:t>
            </a:r>
            <a:r>
              <a:rPr lang="en-US" sz="1600" dirty="0" smtClean="0"/>
              <a:t> Interpersonal Skills/</a:t>
            </a:r>
            <a:r>
              <a:rPr lang="en-US" sz="1600" dirty="0" err="1" smtClean="0"/>
              <a:t>Kecakapan</a:t>
            </a:r>
            <a:r>
              <a:rPr lang="en-US" sz="1600" dirty="0" smtClean="0"/>
              <a:t> </a:t>
            </a:r>
            <a:r>
              <a:rPr lang="en-US" sz="1600" dirty="0" err="1" smtClean="0"/>
              <a:t>antar</a:t>
            </a:r>
            <a:r>
              <a:rPr lang="en-US" sz="1600" dirty="0" smtClean="0"/>
              <a:t> personal.</a:t>
            </a:r>
          </a:p>
          <a:p>
            <a:pPr algn="just">
              <a:lnSpc>
                <a:spcPct val="150000"/>
              </a:lnSpc>
            </a:pPr>
            <a:r>
              <a:rPr lang="en-US" sz="1600" dirty="0" err="1" smtClean="0"/>
              <a:t>Menjelaskan</a:t>
            </a:r>
            <a:r>
              <a:rPr lang="en-US" sz="1600" dirty="0" smtClean="0"/>
              <a:t>  </a:t>
            </a:r>
            <a:r>
              <a:rPr lang="en-US" sz="1600" dirty="0" err="1" smtClean="0"/>
              <a:t>Standar</a:t>
            </a:r>
            <a:r>
              <a:rPr lang="en-US" sz="1600" dirty="0" smtClean="0"/>
              <a:t> </a:t>
            </a:r>
            <a:r>
              <a:rPr lang="en-US" sz="1600" dirty="0" err="1" smtClean="0"/>
              <a:t>kompetensi</a:t>
            </a:r>
            <a:r>
              <a:rPr lang="en-US" sz="1600" dirty="0" smtClean="0"/>
              <a:t> </a:t>
            </a:r>
            <a:r>
              <a:rPr lang="en-US" sz="1600" dirty="0" err="1" smtClean="0"/>
              <a:t>mata</a:t>
            </a:r>
            <a:r>
              <a:rPr lang="en-US" sz="1600" dirty="0" smtClean="0"/>
              <a:t> </a:t>
            </a:r>
            <a:r>
              <a:rPr lang="en-US" sz="1600" dirty="0" err="1" smtClean="0"/>
              <a:t>kuliah</a:t>
            </a:r>
            <a:r>
              <a:rPr lang="en-US" sz="1600" dirty="0" smtClean="0"/>
              <a:t> Interpersonal Skills/</a:t>
            </a:r>
            <a:r>
              <a:rPr lang="en-US" sz="1600" dirty="0" err="1" smtClean="0"/>
              <a:t>kecakapan</a:t>
            </a:r>
            <a:r>
              <a:rPr lang="en-US" sz="1600" dirty="0" smtClean="0"/>
              <a:t> Interpersonal.</a:t>
            </a:r>
          </a:p>
          <a:p>
            <a:pPr algn="just">
              <a:lnSpc>
                <a:spcPct val="150000"/>
              </a:lnSpc>
            </a:pPr>
            <a:r>
              <a:rPr lang="en-US" sz="1600" dirty="0" err="1" smtClean="0"/>
              <a:t>Menjelaskan</a:t>
            </a:r>
            <a:r>
              <a:rPr lang="en-US" sz="1600" dirty="0" smtClean="0"/>
              <a:t> </a:t>
            </a:r>
            <a:r>
              <a:rPr lang="en-US" sz="1600" dirty="0" err="1" smtClean="0"/>
              <a:t>kompetensi</a:t>
            </a:r>
            <a:r>
              <a:rPr lang="en-US" sz="1600" dirty="0" smtClean="0"/>
              <a:t> </a:t>
            </a:r>
            <a:r>
              <a:rPr lang="en-US" sz="1600" dirty="0" err="1" smtClean="0"/>
              <a:t>dasar</a:t>
            </a:r>
            <a:r>
              <a:rPr lang="en-US" sz="1600" dirty="0" smtClean="0"/>
              <a:t> </a:t>
            </a:r>
            <a:r>
              <a:rPr lang="en-US" sz="1600" dirty="0" err="1" smtClean="0"/>
              <a:t>mata</a:t>
            </a:r>
            <a:r>
              <a:rPr lang="en-US" sz="1600" dirty="0" smtClean="0"/>
              <a:t> </a:t>
            </a:r>
            <a:r>
              <a:rPr lang="en-US" sz="1600" dirty="0" err="1" smtClean="0"/>
              <a:t>kuliah</a:t>
            </a:r>
            <a:r>
              <a:rPr lang="en-US" sz="1600" dirty="0" smtClean="0"/>
              <a:t> Interpersonal Skill.</a:t>
            </a:r>
          </a:p>
          <a:p>
            <a:pPr algn="just">
              <a:lnSpc>
                <a:spcPct val="150000"/>
              </a:lnSpc>
            </a:pPr>
            <a:r>
              <a:rPr lang="en-US" sz="1600" dirty="0" err="1" smtClean="0"/>
              <a:t>Memahami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Menjelaskan</a:t>
            </a:r>
            <a:r>
              <a:rPr lang="en-US" sz="1600" dirty="0" smtClean="0"/>
              <a:t> </a:t>
            </a:r>
            <a:r>
              <a:rPr lang="en-US" sz="1600" dirty="0" err="1" smtClean="0"/>
              <a:t>Peta</a:t>
            </a:r>
            <a:r>
              <a:rPr lang="en-US" sz="1600" dirty="0" smtClean="0"/>
              <a:t> </a:t>
            </a:r>
            <a:r>
              <a:rPr lang="en-US" sz="1600" dirty="0" err="1" smtClean="0"/>
              <a:t>konsep</a:t>
            </a:r>
            <a:r>
              <a:rPr lang="en-US" sz="1600" dirty="0" smtClean="0"/>
              <a:t> Mata </a:t>
            </a:r>
            <a:r>
              <a:rPr lang="en-US" sz="1600" dirty="0" err="1" smtClean="0"/>
              <a:t>kuliah</a:t>
            </a:r>
            <a:r>
              <a:rPr lang="en-US" sz="1600" dirty="0" smtClean="0"/>
              <a:t> Interpersonal Skill.</a:t>
            </a:r>
          </a:p>
          <a:p>
            <a:pPr algn="just">
              <a:lnSpc>
                <a:spcPct val="150000"/>
              </a:lnSpc>
            </a:pPr>
            <a:r>
              <a:rPr lang="en-US" sz="1600" dirty="0" err="1" smtClean="0"/>
              <a:t>Menjelaskan</a:t>
            </a:r>
            <a:r>
              <a:rPr lang="en-US" sz="1600" dirty="0" smtClean="0"/>
              <a:t> </a:t>
            </a:r>
            <a:r>
              <a:rPr lang="en-US" sz="1600" dirty="0" err="1" smtClean="0"/>
              <a:t>metode</a:t>
            </a:r>
            <a:r>
              <a:rPr lang="en-US" sz="1600" dirty="0" smtClean="0"/>
              <a:t> </a:t>
            </a:r>
            <a:r>
              <a:rPr lang="en-US" sz="1600" dirty="0" err="1" smtClean="0"/>
              <a:t>pembelajaran</a:t>
            </a:r>
            <a:r>
              <a:rPr lang="en-US" sz="1600" dirty="0" smtClean="0"/>
              <a:t> yang </a:t>
            </a:r>
            <a:r>
              <a:rPr lang="en-US" sz="1600" dirty="0" err="1" smtClean="0"/>
              <a:t>dilaksanakan</a:t>
            </a:r>
            <a:r>
              <a:rPr lang="en-US" sz="1600" dirty="0" smtClean="0"/>
              <a:t> </a:t>
            </a:r>
            <a:r>
              <a:rPr lang="en-US" sz="1600" dirty="0" err="1" smtClean="0"/>
              <a:t>untuk</a:t>
            </a:r>
            <a:r>
              <a:rPr lang="en-US" sz="1600" dirty="0" smtClean="0"/>
              <a:t> </a:t>
            </a:r>
            <a:r>
              <a:rPr lang="en-US" sz="1600" dirty="0" err="1" smtClean="0"/>
              <a:t>mata</a:t>
            </a:r>
            <a:r>
              <a:rPr lang="en-US" sz="1600" dirty="0" smtClean="0"/>
              <a:t> </a:t>
            </a:r>
            <a:r>
              <a:rPr lang="en-US" sz="1600" dirty="0" err="1" smtClean="0"/>
              <a:t>kuliah</a:t>
            </a:r>
            <a:r>
              <a:rPr lang="en-US" sz="1600" dirty="0" smtClean="0"/>
              <a:t> Interpersonal skills  </a:t>
            </a:r>
          </a:p>
          <a:p>
            <a:pPr algn="just">
              <a:lnSpc>
                <a:spcPct val="150000"/>
              </a:lnSpc>
            </a:pPr>
            <a:endParaRPr lang="id-ID" sz="16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436096" y="548680"/>
            <a:ext cx="3456384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b="1" err="1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Metode</a:t>
            </a:r>
            <a:r>
              <a:rPr b="1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 </a:t>
            </a:r>
            <a:r>
              <a:rPr b="1" err="1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Pembelajaran</a:t>
            </a:r>
            <a:r>
              <a:rPr b="1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 </a:t>
            </a:r>
            <a:endParaRPr b="1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436096" y="2103120"/>
            <a:ext cx="3456384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Clr>
                <a:prstClr val="black">
                  <a:lumMod val="85000"/>
                  <a:lumOff val="15000"/>
                </a:prstClr>
              </a:buClr>
              <a:buFont typeface="+mj-lt"/>
              <a:buAutoNum type="arabicPeriod"/>
            </a:pPr>
            <a:r>
              <a:rPr lang="id-ID" dirty="0" smtClean="0">
                <a:solidFill>
                  <a:prstClr val="black"/>
                </a:solidFill>
              </a:rPr>
              <a:t>Pemberian Materi secara online</a:t>
            </a:r>
            <a:endParaRPr lang="en-US" dirty="0" smtClean="0">
              <a:solidFill>
                <a:prstClr val="black"/>
              </a:solidFill>
            </a:endParaRPr>
          </a:p>
          <a:p>
            <a:pPr marL="342900" indent="-342900">
              <a:buClr>
                <a:prstClr val="black">
                  <a:lumMod val="85000"/>
                  <a:lumOff val="15000"/>
                </a:prstClr>
              </a:buClr>
              <a:buFont typeface="+mj-lt"/>
              <a:buAutoNum type="arabicPeriod"/>
            </a:pPr>
            <a:r>
              <a:rPr lang="en-US" dirty="0" err="1" smtClean="0">
                <a:solidFill>
                  <a:prstClr val="black"/>
                </a:solidFill>
              </a:rPr>
              <a:t>Latihan</a:t>
            </a:r>
            <a:r>
              <a:rPr lang="en-US" dirty="0" smtClean="0">
                <a:solidFill>
                  <a:prstClr val="black"/>
                </a:solidFill>
              </a:rPr>
              <a:t>, </a:t>
            </a:r>
            <a:r>
              <a:rPr lang="en-US" dirty="0" err="1" smtClean="0">
                <a:solidFill>
                  <a:prstClr val="black"/>
                </a:solidFill>
              </a:rPr>
              <a:t>tanya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jawab</a:t>
            </a:r>
            <a:r>
              <a:rPr lang="en-US" dirty="0" smtClean="0">
                <a:solidFill>
                  <a:prstClr val="black"/>
                </a:solidFill>
              </a:rPr>
              <a:t>, </a:t>
            </a:r>
            <a:r>
              <a:rPr lang="en-US" dirty="0" err="1" smtClean="0">
                <a:solidFill>
                  <a:prstClr val="black"/>
                </a:solidFill>
              </a:rPr>
              <a:t>tugas</a:t>
            </a:r>
            <a:r>
              <a:rPr lang="en-US" dirty="0" smtClean="0">
                <a:solidFill>
                  <a:prstClr val="black"/>
                </a:solidFill>
              </a:rPr>
              <a:t>, </a:t>
            </a:r>
            <a:r>
              <a:rPr lang="en-US" dirty="0" err="1" smtClean="0">
                <a:solidFill>
                  <a:prstClr val="black"/>
                </a:solidFill>
              </a:rPr>
              <a:t>kuis</a:t>
            </a:r>
            <a:r>
              <a:rPr lang="id-ID" dirty="0">
                <a:solidFill>
                  <a:prstClr val="black"/>
                </a:solidFill>
              </a:rPr>
              <a:t> </a:t>
            </a:r>
            <a:r>
              <a:rPr lang="id-ID" dirty="0" smtClean="0">
                <a:solidFill>
                  <a:prstClr val="black"/>
                </a:solidFill>
              </a:rPr>
              <a:t>online</a:t>
            </a:r>
            <a:endParaRPr lang="en-US" dirty="0" smtClean="0">
              <a:solidFill>
                <a:prstClr val="black"/>
              </a:solidFill>
            </a:endParaRPr>
          </a:p>
          <a:p>
            <a:pPr marL="342900" indent="-342900">
              <a:buClr>
                <a:prstClr val="black">
                  <a:lumMod val="85000"/>
                  <a:lumOff val="15000"/>
                </a:prstClr>
              </a:buClr>
              <a:buFont typeface="+mj-lt"/>
              <a:buAutoNum type="arabicPeriod"/>
            </a:pPr>
            <a:r>
              <a:rPr lang="en-US" dirty="0" err="1" smtClean="0">
                <a:solidFill>
                  <a:prstClr val="black"/>
                </a:solidFill>
              </a:rPr>
              <a:t>Studi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kasus</a:t>
            </a:r>
            <a:r>
              <a:rPr lang="id-ID" dirty="0">
                <a:solidFill>
                  <a:prstClr val="black"/>
                </a:solidFill>
              </a:rPr>
              <a:t> </a:t>
            </a:r>
            <a:r>
              <a:rPr lang="id-ID" dirty="0" smtClean="0">
                <a:solidFill>
                  <a:prstClr val="black"/>
                </a:solidFill>
              </a:rPr>
              <a:t>online</a:t>
            </a:r>
            <a:endParaRPr lang="en-US" dirty="0" smtClean="0">
              <a:solidFill>
                <a:prstClr val="black"/>
              </a:solidFill>
            </a:endParaRPr>
          </a:p>
          <a:p>
            <a:pPr marL="342900" indent="-342900">
              <a:buClr>
                <a:prstClr val="black">
                  <a:lumMod val="85000"/>
                  <a:lumOff val="15000"/>
                </a:prstClr>
              </a:buClr>
              <a:buFont typeface="+mj-lt"/>
              <a:buAutoNum type="arabicPeriod"/>
            </a:pPr>
            <a:r>
              <a:rPr lang="en-US" dirty="0" err="1" smtClean="0">
                <a:solidFill>
                  <a:prstClr val="black"/>
                </a:solidFill>
              </a:rPr>
              <a:t>Diskusi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kelompok</a:t>
            </a:r>
            <a:r>
              <a:rPr lang="en-US" dirty="0" smtClean="0">
                <a:solidFill>
                  <a:prstClr val="black"/>
                </a:solidFill>
              </a:rPr>
              <a:t>.</a:t>
            </a:r>
          </a:p>
          <a:p>
            <a:pPr marL="342900" indent="-342900">
              <a:buClr>
                <a:prstClr val="black">
                  <a:lumMod val="85000"/>
                  <a:lumOff val="15000"/>
                </a:prstClr>
              </a:buClr>
              <a:buFont typeface="+mj-lt"/>
              <a:buAutoNum type="arabicPeriod"/>
            </a:pPr>
            <a:r>
              <a:rPr lang="en-US" dirty="0" smtClean="0">
                <a:solidFill>
                  <a:prstClr val="black"/>
                </a:solidFill>
              </a:rPr>
              <a:t>Role play (</a:t>
            </a:r>
            <a:r>
              <a:rPr lang="en-US" dirty="0" err="1" smtClean="0">
                <a:solidFill>
                  <a:prstClr val="black"/>
                </a:solidFill>
              </a:rPr>
              <a:t>bermain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peran</a:t>
            </a:r>
            <a:r>
              <a:rPr lang="en-US" dirty="0" smtClean="0">
                <a:solidFill>
                  <a:prstClr val="black"/>
                </a:solidFill>
              </a:rPr>
              <a:t>)</a:t>
            </a:r>
          </a:p>
          <a:p>
            <a:pPr marL="342900" indent="-342900">
              <a:buClr>
                <a:prstClr val="black">
                  <a:lumMod val="85000"/>
                  <a:lumOff val="15000"/>
                </a:prstClr>
              </a:buClr>
              <a:buFont typeface="+mj-lt"/>
              <a:buAutoNum type="arabicPeriod"/>
            </a:pPr>
            <a:r>
              <a:rPr lang="en-US" dirty="0" smtClean="0">
                <a:solidFill>
                  <a:prstClr val="black"/>
                </a:solidFill>
              </a:rPr>
              <a:t>Games (</a:t>
            </a:r>
            <a:r>
              <a:rPr lang="en-US" dirty="0" err="1" smtClean="0">
                <a:solidFill>
                  <a:prstClr val="black"/>
                </a:solidFill>
              </a:rPr>
              <a:t>permainan</a:t>
            </a:r>
            <a:r>
              <a:rPr lang="en-US" dirty="0" smtClean="0">
                <a:solidFill>
                  <a:prstClr val="black"/>
                </a:solidFill>
              </a:rPr>
              <a:t>) </a:t>
            </a:r>
            <a:endParaRPr lang="id-ID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91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70000" lnSpcReduction="20000"/>
          </a:bodyPr>
          <a:lstStyle/>
          <a:p>
            <a:pPr marL="514350" indent="-514350" algn="just">
              <a:buAutoNum type="arabicPeriod"/>
            </a:pP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pemahaman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kesadaran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mengenal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hubungannya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orang lain </a:t>
            </a:r>
            <a:r>
              <a:rPr lang="en-US" dirty="0" err="1" smtClean="0"/>
              <a:t>melalui</a:t>
            </a:r>
            <a:r>
              <a:rPr lang="en-US" dirty="0" smtClean="0"/>
              <a:t> : </a:t>
            </a:r>
            <a:r>
              <a:rPr lang="en-US" dirty="0" err="1" smtClean="0"/>
              <a:t>Mengenal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, </a:t>
            </a:r>
            <a:r>
              <a:rPr lang="en-US" dirty="0" err="1" smtClean="0"/>
              <a:t>Urgensi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hubungannya</a:t>
            </a:r>
            <a:r>
              <a:rPr lang="en-US" dirty="0" smtClean="0"/>
              <a:t> dg orang lain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Jou</a:t>
            </a:r>
            <a:r>
              <a:rPr lang="en-US" dirty="0" smtClean="0"/>
              <a:t> Harry Window ,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i="1" dirty="0" smtClean="0"/>
              <a:t>life-plan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.</a:t>
            </a:r>
            <a:endParaRPr lang="id-ID" dirty="0" smtClean="0"/>
          </a:p>
          <a:p>
            <a:pPr marL="514350" indent="-514350" algn="just">
              <a:buAutoNum type="arabicPeriod"/>
            </a:pPr>
            <a:endParaRPr lang="id-ID" dirty="0"/>
          </a:p>
          <a:p>
            <a:pPr marL="514350" indent="-514350" algn="just">
              <a:buAutoNum type="arabicPeriod"/>
            </a:pPr>
            <a:endParaRPr lang="id-ID" dirty="0"/>
          </a:p>
          <a:p>
            <a:pPr marL="514350" indent="-514350" algn="just">
              <a:buAutoNum type="arabicPeriod"/>
            </a:pPr>
            <a:r>
              <a:rPr lang="en-US" dirty="0" err="1" smtClean="0"/>
              <a:t>Mengembangkan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 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orang lain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/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kompetensi</a:t>
            </a:r>
            <a:r>
              <a:rPr lang="en-US" dirty="0" smtClean="0"/>
              <a:t>  </a:t>
            </a:r>
            <a:r>
              <a:rPr lang="en-US" dirty="0" err="1" smtClean="0"/>
              <a:t>melalui</a:t>
            </a:r>
            <a:r>
              <a:rPr lang="en-US" dirty="0" smtClean="0"/>
              <a:t> Team Work and </a:t>
            </a:r>
            <a:r>
              <a:rPr lang="en-US" dirty="0" err="1" smtClean="0"/>
              <a:t>Collaboration,Interpersonal</a:t>
            </a:r>
            <a:r>
              <a:rPr lang="en-US" dirty="0" smtClean="0"/>
              <a:t> Communication, Motivating </a:t>
            </a:r>
            <a:r>
              <a:rPr lang="en-US" dirty="0" err="1" smtClean="0"/>
              <a:t>Others,Team</a:t>
            </a:r>
            <a:r>
              <a:rPr lang="en-US" dirty="0" smtClean="0"/>
              <a:t> </a:t>
            </a:r>
            <a:r>
              <a:rPr lang="en-US" dirty="0" err="1" smtClean="0"/>
              <a:t>Leadership,Conflict</a:t>
            </a:r>
            <a:r>
              <a:rPr lang="en-US" dirty="0" smtClean="0"/>
              <a:t> management , In Dept Problem Solving, Stakeholders Focus, </a:t>
            </a:r>
            <a:r>
              <a:rPr lang="en-US" dirty="0" err="1" smtClean="0"/>
              <a:t>Negotiation,Presentation</a:t>
            </a:r>
            <a:r>
              <a:rPr lang="en-US" dirty="0" smtClean="0"/>
              <a:t> Skill.     </a:t>
            </a:r>
            <a:endParaRPr lang="id-ID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7030A0"/>
                </a:solidFill>
              </a:rPr>
              <a:t>Deskripsi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mata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kuliah</a:t>
            </a:r>
            <a:r>
              <a:rPr lang="en-US" b="1" dirty="0" smtClean="0">
                <a:solidFill>
                  <a:srgbClr val="7030A0"/>
                </a:solidFill>
              </a:rPr>
              <a:t> :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id-ID" b="1" dirty="0" smtClean="0">
                <a:solidFill>
                  <a:srgbClr val="7030A0"/>
                </a:solidFill>
              </a:rPr>
              <a:t>Kecakapan Antar Personal</a:t>
            </a:r>
            <a:endParaRPr lang="id-ID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62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680960" cy="864096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err="1" smtClean="0"/>
              <a:t>Kompetensi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Dasar</a:t>
            </a:r>
            <a:r>
              <a:rPr lang="en-US" sz="2800" b="1" dirty="0" smtClean="0"/>
              <a:t> </a:t>
            </a:r>
            <a:r>
              <a:rPr lang="en-US" sz="2800" dirty="0" smtClean="0"/>
              <a:t>Interpersonal Skill  </a:t>
            </a:r>
            <a:endParaRPr lang="id-ID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496944" cy="54006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Setelah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mempelajari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Kegiatan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Belajar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mahasiswa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diharapkan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</a:p>
          <a:p>
            <a:pPr marL="342900" indent="-342900" algn="just">
              <a:lnSpc>
                <a:spcPct val="150000"/>
              </a:lnSpc>
              <a:buAutoNum type="alphaUcPeriod"/>
            </a:pP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Menjelaskan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konsepsi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dasar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pengembangan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diri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pendekatan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TEORI JOU HARRY WINDOW.</a:t>
            </a:r>
          </a:p>
          <a:p>
            <a:pPr marL="342900" indent="-342900" algn="just">
              <a:lnSpc>
                <a:spcPct val="150000"/>
              </a:lnSpc>
              <a:buAutoNum type="alphaUcPeriod"/>
            </a:pP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Menjelaskan,mempraktekan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pengembangan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diri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hubungan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orang lain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secara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individu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maupun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kelompok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organisasi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pendekatan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beberapa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kompetensi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meliputi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 marL="690563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Team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Work and Collaboration</a:t>
            </a:r>
          </a:p>
          <a:p>
            <a:pPr marL="690563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Interpersonal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Communication</a:t>
            </a:r>
          </a:p>
          <a:p>
            <a:pPr marL="690563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Motivating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Others</a:t>
            </a:r>
          </a:p>
          <a:p>
            <a:pPr marL="690563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Team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Leadership</a:t>
            </a:r>
          </a:p>
          <a:p>
            <a:pPr marL="690563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Conflict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Management</a:t>
            </a:r>
          </a:p>
          <a:p>
            <a:pPr marL="690563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Dept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Problem Solving</a:t>
            </a:r>
          </a:p>
          <a:p>
            <a:pPr marL="690563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Stakeholder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Fokus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90563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Negotiation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690563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Presentation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Skill  </a:t>
            </a:r>
            <a:endParaRPr lang="id-ID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id-ID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37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571472" y="214290"/>
            <a:ext cx="4071966" cy="5714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PETA  KONSEP :  </a:t>
            </a:r>
          </a:p>
          <a:p>
            <a:pPr algn="ctr"/>
            <a:r>
              <a:rPr lang="en-US" dirty="0">
                <a:solidFill>
                  <a:prstClr val="white"/>
                </a:solidFill>
              </a:rPr>
              <a:t>INTERPERSONAL SKILLS</a:t>
            </a:r>
            <a:endParaRPr lang="id-ID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4282" y="2928934"/>
            <a:ext cx="157163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Kecakapan</a:t>
            </a:r>
            <a:r>
              <a:rPr lang="en-US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Interpersonal</a:t>
            </a:r>
            <a:endParaRPr lang="id-ID" sz="16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42976" y="1071546"/>
            <a:ext cx="1714512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Pengembangan</a:t>
            </a:r>
            <a:r>
              <a:rPr lang="en-US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</a:t>
            </a:r>
            <a:r>
              <a:rPr lang="en-US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6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sendiri</a:t>
            </a:r>
            <a:r>
              <a:rPr lang="en-US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hub. dg </a:t>
            </a:r>
            <a:r>
              <a:rPr lang="en-US" sz="16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orang</a:t>
            </a:r>
            <a:r>
              <a:rPr lang="en-US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lain </a:t>
            </a:r>
            <a:endParaRPr lang="id-ID" sz="16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57290" y="4214818"/>
            <a:ext cx="1500198" cy="22145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Mengembangkan</a:t>
            </a:r>
            <a:r>
              <a:rPr lang="en-US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</a:t>
            </a:r>
            <a:r>
              <a:rPr lang="en-US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sendiri</a:t>
            </a:r>
            <a:r>
              <a:rPr lang="en-US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dlm</a:t>
            </a:r>
            <a:r>
              <a:rPr lang="en-US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hub. Dg </a:t>
            </a:r>
            <a:r>
              <a:rPr lang="en-US" sz="16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orang</a:t>
            </a:r>
            <a:r>
              <a:rPr lang="en-US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lain dg </a:t>
            </a:r>
            <a:r>
              <a:rPr lang="en-US" sz="16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pendekatan</a:t>
            </a:r>
            <a:r>
              <a:rPr lang="en-US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kompetensi</a:t>
            </a:r>
            <a:endParaRPr lang="id-ID" sz="16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357554" y="857232"/>
            <a:ext cx="157163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Mengenal</a:t>
            </a:r>
            <a:r>
              <a:rPr lang="en-US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</a:t>
            </a:r>
            <a:r>
              <a:rPr lang="en-US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sendiri</a:t>
            </a:r>
            <a:endParaRPr lang="id-ID" sz="16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214678" y="3857628"/>
            <a:ext cx="1571636" cy="26432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Pendekatan</a:t>
            </a:r>
            <a:r>
              <a:rPr lang="en-US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kompetensi</a:t>
            </a:r>
            <a:r>
              <a:rPr lang="en-US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khususnya</a:t>
            </a:r>
            <a:r>
              <a:rPr lang="en-US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soft </a:t>
            </a:r>
            <a:r>
              <a:rPr lang="en-US" sz="16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kompetensi</a:t>
            </a:r>
            <a:r>
              <a:rPr lang="en-US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/soft skill (</a:t>
            </a:r>
            <a:r>
              <a:rPr lang="en-US" sz="16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thinking,working,relating</a:t>
            </a:r>
            <a:r>
              <a:rPr lang="en-US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id-ID" sz="16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643570" y="1857364"/>
            <a:ext cx="1214446" cy="11287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Teamwork and collaboration </a:t>
            </a:r>
            <a:endParaRPr lang="id-ID" sz="16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643570" y="4929198"/>
            <a:ext cx="1214446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leadership</a:t>
            </a:r>
            <a:endParaRPr lang="id-ID" sz="16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5643570" y="4143380"/>
            <a:ext cx="128588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Motivating Others</a:t>
            </a:r>
            <a:endParaRPr lang="id-ID" sz="16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500694" y="3071810"/>
            <a:ext cx="1785950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Interpersonal Communication</a:t>
            </a:r>
            <a:endParaRPr lang="id-ID" sz="16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rot="5400000" flipH="1" flipV="1">
            <a:off x="535753" y="2321711"/>
            <a:ext cx="571504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7358082" y="4572008"/>
            <a:ext cx="150019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Negotiation</a:t>
            </a:r>
            <a:endParaRPr lang="id-ID" sz="16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643570" y="5643578"/>
            <a:ext cx="150019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Conflict Management</a:t>
            </a:r>
            <a:endParaRPr lang="id-ID" sz="16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358082" y="5643578"/>
            <a:ext cx="150019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Skill</a:t>
            </a:r>
            <a:endParaRPr lang="id-ID" sz="16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7429520" y="2143116"/>
            <a:ext cx="1357322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-dept Problem Solving</a:t>
            </a:r>
            <a:endParaRPr lang="id-ID" sz="16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 rot="16200000" flipH="1">
            <a:off x="500034" y="4071942"/>
            <a:ext cx="714380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2857488" y="5357826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5400000">
            <a:off x="3322629" y="3392487"/>
            <a:ext cx="39290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5400000">
            <a:off x="6180149" y="3606801"/>
            <a:ext cx="549993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5429256" y="6643710"/>
            <a:ext cx="350046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5286380" y="6643710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5400000" flipH="1" flipV="1">
            <a:off x="4679157" y="6036487"/>
            <a:ext cx="12144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7429520" y="3500438"/>
            <a:ext cx="1357322" cy="9858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Stakeholder focus and stake holder Service</a:t>
            </a:r>
            <a:endParaRPr lang="id-ID" sz="16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6" name="Straight Arrow Connector 75"/>
          <p:cNvCxnSpPr/>
          <p:nvPr/>
        </p:nvCxnSpPr>
        <p:spPr>
          <a:xfrm rot="16200000" flipH="1">
            <a:off x="2143108" y="2571744"/>
            <a:ext cx="1357322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5214942" y="214290"/>
            <a:ext cx="3929058" cy="15573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>
                <a:solidFill>
                  <a:prstClr val="white"/>
                </a:solidFill>
              </a:rPr>
              <a:t>Penentuan</a:t>
            </a:r>
            <a:r>
              <a:rPr lang="en-US" sz="1600" dirty="0">
                <a:solidFill>
                  <a:prstClr val="white"/>
                </a:solidFill>
              </a:rPr>
              <a:t> Soft Skill </a:t>
            </a:r>
            <a:r>
              <a:rPr lang="en-US" sz="1600" b="1" dirty="0" err="1">
                <a:solidFill>
                  <a:prstClr val="white"/>
                </a:solidFill>
              </a:rPr>
              <a:t>berdasarkan</a:t>
            </a:r>
            <a:r>
              <a:rPr lang="en-US" sz="1600" b="1" dirty="0">
                <a:solidFill>
                  <a:prstClr val="white"/>
                </a:solidFill>
              </a:rPr>
              <a:t> </a:t>
            </a:r>
            <a:r>
              <a:rPr lang="en-US" sz="1600" b="1" dirty="0" err="1">
                <a:solidFill>
                  <a:prstClr val="white"/>
                </a:solidFill>
              </a:rPr>
              <a:t>Skala</a:t>
            </a:r>
            <a:r>
              <a:rPr lang="en-US" sz="1600" b="1" dirty="0">
                <a:solidFill>
                  <a:prstClr val="white"/>
                </a:solidFill>
              </a:rPr>
              <a:t> </a:t>
            </a:r>
            <a:r>
              <a:rPr lang="en-US" sz="1600" b="1" dirty="0" err="1">
                <a:solidFill>
                  <a:prstClr val="white"/>
                </a:solidFill>
              </a:rPr>
              <a:t>prioritas</a:t>
            </a:r>
            <a:r>
              <a:rPr lang="en-US" sz="1600" b="1" dirty="0">
                <a:solidFill>
                  <a:prstClr val="white"/>
                </a:solidFill>
              </a:rPr>
              <a:t> </a:t>
            </a:r>
            <a:r>
              <a:rPr lang="en-US" sz="1600" dirty="0" err="1">
                <a:solidFill>
                  <a:prstClr val="white"/>
                </a:solidFill>
              </a:rPr>
              <a:t>yg</a:t>
            </a:r>
            <a:r>
              <a:rPr lang="en-US" sz="1600" dirty="0">
                <a:solidFill>
                  <a:prstClr val="white"/>
                </a:solidFill>
              </a:rPr>
              <a:t> </a:t>
            </a:r>
            <a:r>
              <a:rPr lang="en-US" sz="1600" dirty="0" err="1">
                <a:solidFill>
                  <a:prstClr val="white"/>
                </a:solidFill>
              </a:rPr>
              <a:t>mendukung</a:t>
            </a:r>
            <a:r>
              <a:rPr lang="en-US" sz="1600" dirty="0">
                <a:solidFill>
                  <a:prstClr val="white"/>
                </a:solidFill>
              </a:rPr>
              <a:t> </a:t>
            </a:r>
            <a:r>
              <a:rPr lang="en-US" sz="1600" dirty="0" err="1">
                <a:solidFill>
                  <a:prstClr val="white"/>
                </a:solidFill>
              </a:rPr>
              <a:t>standar</a:t>
            </a:r>
            <a:r>
              <a:rPr lang="en-US" sz="1600" dirty="0">
                <a:solidFill>
                  <a:prstClr val="white"/>
                </a:solidFill>
              </a:rPr>
              <a:t> </a:t>
            </a:r>
            <a:r>
              <a:rPr lang="en-US" sz="1600" dirty="0" err="1">
                <a:solidFill>
                  <a:prstClr val="white"/>
                </a:solidFill>
              </a:rPr>
              <a:t>kompetensi</a:t>
            </a:r>
            <a:r>
              <a:rPr lang="en-US" sz="1600" dirty="0">
                <a:solidFill>
                  <a:prstClr val="white"/>
                </a:solidFill>
              </a:rPr>
              <a:t> </a:t>
            </a:r>
            <a:r>
              <a:rPr lang="en-US" sz="1600" dirty="0" err="1">
                <a:solidFill>
                  <a:prstClr val="white"/>
                </a:solidFill>
              </a:rPr>
              <a:t>mata</a:t>
            </a:r>
            <a:r>
              <a:rPr lang="en-US" sz="1600" dirty="0">
                <a:solidFill>
                  <a:prstClr val="white"/>
                </a:solidFill>
              </a:rPr>
              <a:t> </a:t>
            </a:r>
            <a:r>
              <a:rPr lang="en-US" sz="1600" dirty="0" err="1">
                <a:solidFill>
                  <a:prstClr val="white"/>
                </a:solidFill>
              </a:rPr>
              <a:t>kuliah</a:t>
            </a:r>
            <a:r>
              <a:rPr lang="en-US" sz="1600" dirty="0">
                <a:solidFill>
                  <a:prstClr val="white"/>
                </a:solidFill>
              </a:rPr>
              <a:t> </a:t>
            </a:r>
            <a:r>
              <a:rPr lang="en-US" sz="1600" b="1" dirty="0">
                <a:solidFill>
                  <a:prstClr val="white"/>
                </a:solidFill>
              </a:rPr>
              <a:t>INTERPERSONAL SKILL </a:t>
            </a:r>
            <a:endParaRPr lang="id-ID" sz="1600" b="1" dirty="0">
              <a:solidFill>
                <a:prstClr val="white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 flipH="1" flipV="1">
            <a:off x="4643438" y="857232"/>
            <a:ext cx="12858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5429256" y="214290"/>
            <a:ext cx="342902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5400000">
            <a:off x="8715404" y="357166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4857752" y="5357826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14" idx="1"/>
          </p:cNvCxnSpPr>
          <p:nvPr/>
        </p:nvCxnSpPr>
        <p:spPr>
          <a:xfrm flipV="1">
            <a:off x="2928926" y="1142984"/>
            <a:ext cx="428628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3428992" y="1643050"/>
            <a:ext cx="1500198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Urgensi</a:t>
            </a:r>
            <a:r>
              <a:rPr lang="en-US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konsep</a:t>
            </a:r>
            <a:r>
              <a:rPr lang="en-US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</a:t>
            </a:r>
            <a:endParaRPr lang="id-ID" sz="16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2928926" y="1857364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428992" y="2428868"/>
            <a:ext cx="1571636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</a:t>
            </a:r>
            <a:r>
              <a:rPr lang="en-US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sendiri</a:t>
            </a:r>
            <a:r>
              <a:rPr lang="en-US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hubungannya</a:t>
            </a:r>
            <a:r>
              <a:rPr lang="en-US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dg </a:t>
            </a:r>
            <a:r>
              <a:rPr lang="en-US" sz="16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orang</a:t>
            </a:r>
            <a:r>
              <a:rPr lang="en-US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lain</a:t>
            </a:r>
            <a:endParaRPr lang="id-ID" sz="16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Straight Arrow Connector 53"/>
          <p:cNvCxnSpPr/>
          <p:nvPr/>
        </p:nvCxnSpPr>
        <p:spPr>
          <a:xfrm rot="16200000" flipH="1">
            <a:off x="2750331" y="2321711"/>
            <a:ext cx="71438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022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TERIMAKASIH</a:t>
            </a:r>
            <a:endParaRPr lang="id-ID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1" y="4869160"/>
            <a:ext cx="6400800" cy="2471758"/>
          </a:xfrm>
        </p:spPr>
        <p:txBody>
          <a:bodyPr>
            <a:normAutofit/>
          </a:bodyPr>
          <a:lstStyle/>
          <a:p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31212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1_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" id="{1306E473-ED32-493B-A2D0-240A757EDD34}" vid="{C20BADFE-D095-436F-9677-9264042809F0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" id="{1306E473-ED32-493B-A2D0-240A757EDD34}" vid="{C20BADFE-D095-436F-9677-9264042809F0}"/>
    </a:ext>
  </a:extLst>
</a:theme>
</file>

<file path=ppt/theme/theme5.xml><?xml version="1.0" encoding="utf-8"?>
<a:theme xmlns:a="http://schemas.openxmlformats.org/drawingml/2006/main" name="3_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" id="{1306E473-ED32-493B-A2D0-240A757EDD34}" vid="{C20BADFE-D095-436F-9677-9264042809F0}"/>
    </a:ext>
  </a:extLst>
</a:theme>
</file>

<file path=ppt/theme/theme6.xml><?xml version="1.0" encoding="utf-8"?>
<a:theme xmlns:a="http://schemas.openxmlformats.org/drawingml/2006/main" name="4_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338</Words>
  <Application>Microsoft Office PowerPoint</Application>
  <PresentationFormat>On-screen Show (4:3)</PresentationFormat>
  <Paragraphs>56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Savon</vt:lpstr>
      <vt:lpstr>1_Savon</vt:lpstr>
      <vt:lpstr>1_Office Theme</vt:lpstr>
      <vt:lpstr>2_Savon</vt:lpstr>
      <vt:lpstr>3_Savon</vt:lpstr>
      <vt:lpstr>4_Savon</vt:lpstr>
      <vt:lpstr>Interpersonal skill</vt:lpstr>
      <vt:lpstr>Pertemuan1 </vt:lpstr>
      <vt:lpstr>Deskripsi mata kuliah : Kecakapan Antar Personal</vt:lpstr>
      <vt:lpstr>Kompetensi Dasar Interpersonal Skill  </vt:lpstr>
      <vt:lpstr>PowerPoint Presentation</vt:lpstr>
      <vt:lpstr>TERIMAKASIH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Interpersonal skill</dc:title>
  <dc:creator>DIAN NOVITA</dc:creator>
  <cp:lastModifiedBy>DIAN NOVITA</cp:lastModifiedBy>
  <cp:revision>3</cp:revision>
  <dcterms:created xsi:type="dcterms:W3CDTF">2020-08-03T13:02:10Z</dcterms:created>
  <dcterms:modified xsi:type="dcterms:W3CDTF">2020-12-04T07:31:53Z</dcterms:modified>
</cp:coreProperties>
</file>