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08" r:id="rId4"/>
    <p:sldMasterId id="2147483720" r:id="rId5"/>
    <p:sldMasterId id="2147483732" r:id="rId6"/>
  </p:sldMasterIdLst>
  <p:sldIdLst>
    <p:sldId id="258" r:id="rId7"/>
    <p:sldId id="259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2098317-E973-4FD9-8168-BDB1A15F3971}" type="datetimeFigureOut">
              <a:rPr lang="id-ID" smtClean="0">
                <a:solidFill>
                  <a:prstClr val="black"/>
                </a:solidFill>
              </a:rPr>
              <a:pPr/>
              <a:t>04/12/2020</a:t>
            </a:fld>
            <a:endParaRPr lang="id-ID">
              <a:solidFill>
                <a:prstClr val="black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6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6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895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2098317-E973-4FD9-8168-BDB1A15F3971}" type="datetimeFigureOut">
              <a:rPr lang="id-ID" smtClean="0">
                <a:solidFill>
                  <a:prstClr val="black"/>
                </a:solidFill>
              </a:rPr>
              <a:pPr/>
              <a:t>04/12/2020</a:t>
            </a:fld>
            <a:endParaRPr lang="id-ID">
              <a:solidFill>
                <a:prstClr val="black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882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781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2098317-E973-4FD9-8168-BDB1A15F3971}" type="datetimeFigureOut">
              <a:rPr lang="id-ID" smtClean="0">
                <a:solidFill>
                  <a:prstClr val="black"/>
                </a:solidFill>
              </a:rPr>
              <a:pPr/>
              <a:t>04/12/2020</a:t>
            </a:fld>
            <a:endParaRPr lang="id-ID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319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00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020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690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982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CE577E-A862-44DE-8751-C30DE98F84C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807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913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2098317-E973-4FD9-8168-BDB1A15F3971}" type="datetimeFigureOut">
              <a:rPr lang="id-ID" smtClean="0"/>
              <a:pPr/>
              <a:t>04/12/2020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CE577E-A862-44DE-8751-C30DE98F84C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965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7241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095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8996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3940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8558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9759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0553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8329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02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2098317-E973-4FD9-8168-BDB1A15F3971}" type="datetimeFigureOut">
              <a:rPr lang="id-ID" smtClean="0">
                <a:solidFill>
                  <a:prstClr val="black"/>
                </a:solidFill>
              </a:rPr>
              <a:pPr/>
              <a:t>04/12/2020</a:t>
            </a:fld>
            <a:endParaRPr lang="id-ID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176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519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8537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4849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8672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2098317-E973-4FD9-8168-BDB1A15F3971}" type="datetimeFigureOut">
              <a:rPr lang="id-ID" smtClean="0">
                <a:solidFill>
                  <a:prstClr val="black"/>
                </a:solidFill>
              </a:rPr>
              <a:pPr/>
              <a:t>04/12/2020</a:t>
            </a:fld>
            <a:endParaRPr lang="id-ID">
              <a:solidFill>
                <a:prstClr val="black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732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0775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2098317-E973-4FD9-8168-BDB1A15F3971}" type="datetimeFigureOut">
              <a:rPr lang="id-ID" smtClean="0">
                <a:solidFill>
                  <a:prstClr val="black"/>
                </a:solidFill>
              </a:rPr>
              <a:pPr/>
              <a:t>04/12/2020</a:t>
            </a:fld>
            <a:endParaRPr lang="id-ID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155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0682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4220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58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3955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6715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CE577E-A862-44DE-8751-C30DE98F84C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05437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2098317-E973-4FD9-8168-BDB1A15F3971}" type="datetimeFigureOut">
              <a:rPr lang="id-ID" smtClean="0"/>
              <a:pPr/>
              <a:t>04/12/2020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CE577E-A862-44DE-8751-C30DE98F84C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25594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3153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994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2098317-E973-4FD9-8168-BDB1A15F3971}" type="datetimeFigureOut">
              <a:rPr lang="id-ID" smtClean="0">
                <a:solidFill>
                  <a:prstClr val="black"/>
                </a:solidFill>
              </a:rPr>
              <a:pPr/>
              <a:t>04/12/2020</a:t>
            </a:fld>
            <a:endParaRPr lang="id-ID">
              <a:solidFill>
                <a:prstClr val="black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874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65711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2098317-E973-4FD9-8168-BDB1A15F3971}" type="datetimeFigureOut">
              <a:rPr lang="id-ID" smtClean="0">
                <a:solidFill>
                  <a:prstClr val="black"/>
                </a:solidFill>
              </a:rPr>
              <a:pPr/>
              <a:t>04/12/2020</a:t>
            </a:fld>
            <a:endParaRPr lang="id-ID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547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4399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23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2175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184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0495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CE577E-A862-44DE-8751-C30DE98F84C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64765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2098317-E973-4FD9-8168-BDB1A15F3971}" type="datetimeFigureOut">
              <a:rPr lang="id-ID" smtClean="0"/>
              <a:pPr/>
              <a:t>04/12/2020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CE577E-A862-44DE-8751-C30DE98F84C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92241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393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902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2098317-E973-4FD9-8168-BDB1A15F3971}" type="datetimeFigureOut">
              <a:rPr lang="id-ID" smtClean="0">
                <a:solidFill>
                  <a:prstClr val="black"/>
                </a:solidFill>
              </a:rPr>
              <a:pPr/>
              <a:t>04/12/2020</a:t>
            </a:fld>
            <a:endParaRPr lang="id-ID">
              <a:solidFill>
                <a:prstClr val="black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348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71029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2098317-E973-4FD9-8168-BDB1A15F3971}" type="datetimeFigureOut">
              <a:rPr lang="id-ID" smtClean="0">
                <a:solidFill>
                  <a:prstClr val="black"/>
                </a:solidFill>
              </a:rPr>
              <a:pPr/>
              <a:t>04/12/2020</a:t>
            </a:fld>
            <a:endParaRPr lang="id-ID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775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56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5006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4785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5764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75778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CE577E-A862-44DE-8751-C30DE98F84C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000953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2098317-E973-4FD9-8168-BDB1A15F3971}" type="datetimeFigureOut">
              <a:rPr lang="id-ID" smtClean="0"/>
              <a:pPr/>
              <a:t>04/12/2020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CE577E-A862-44DE-8751-C30DE98F84C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992912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95919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634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4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CE577E-A862-44DE-8751-C30DE98F84C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056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2098317-E973-4FD9-8168-BDB1A15F3971}" type="datetimeFigureOut">
              <a:rPr lang="id-ID" smtClean="0"/>
              <a:pPr/>
              <a:t>04/12/2020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CE577E-A862-44DE-8751-C30DE98F84C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551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27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36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98317-E973-4FD9-8168-BDB1A15F3971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E577E-A862-44DE-8751-C30DE98F84C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145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9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7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098317-E973-4FD9-8168-BDB1A15F3971}" type="datetimeFigureOut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04/12/2020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ECE577E-A862-44DE-8751-C30DE98F84C4}" type="slidenum">
              <a:rPr lang="id-ID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8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Interpersonal skill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4917682"/>
            <a:ext cx="6400800" cy="2471758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Pertemuan</a:t>
            </a:r>
            <a:r>
              <a:rPr lang="en-US" b="1" dirty="0" smtClean="0"/>
              <a:t> </a:t>
            </a:r>
            <a:r>
              <a:rPr lang="id-ID" b="1" dirty="0"/>
              <a:t>1</a:t>
            </a:r>
            <a:endParaRPr lang="en-US" b="1" dirty="0" smtClean="0"/>
          </a:p>
          <a:p>
            <a:r>
              <a:rPr lang="en-US" b="1" dirty="0" err="1" smtClean="0"/>
              <a:t>Pengenalan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Diri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61353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680960" cy="576064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Pertemuan1</a:t>
            </a:r>
            <a:r>
              <a:rPr lang="en-US" b="1" dirty="0" smtClean="0"/>
              <a:t>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4680520" cy="583264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err="1" smtClean="0"/>
              <a:t>Perkenalan</a:t>
            </a:r>
            <a:endParaRPr lang="en-US" sz="1600" dirty="0" smtClean="0"/>
          </a:p>
          <a:p>
            <a:pPr algn="just">
              <a:lnSpc>
                <a:spcPct val="150000"/>
              </a:lnSpc>
            </a:pPr>
            <a:r>
              <a:rPr lang="en-US" sz="1600" dirty="0" err="1" smtClean="0"/>
              <a:t>Menjelaskan</a:t>
            </a:r>
            <a:r>
              <a:rPr lang="en-US" sz="1600" dirty="0" smtClean="0"/>
              <a:t> </a:t>
            </a:r>
            <a:r>
              <a:rPr lang="en-US" sz="1600" dirty="0" err="1" smtClean="0"/>
              <a:t>Deskripsi</a:t>
            </a:r>
            <a:r>
              <a:rPr lang="en-US" sz="1600" dirty="0" smtClean="0"/>
              <a:t> </a:t>
            </a:r>
            <a:r>
              <a:rPr lang="en-US" sz="1600" dirty="0" err="1" smtClean="0"/>
              <a:t>singkat</a:t>
            </a:r>
            <a:r>
              <a:rPr lang="en-US" sz="1600" dirty="0" smtClean="0"/>
              <a:t> </a:t>
            </a:r>
            <a:r>
              <a:rPr lang="en-US" sz="1600" dirty="0" err="1" smtClean="0"/>
              <a:t>mata</a:t>
            </a:r>
            <a:r>
              <a:rPr lang="en-US" sz="1600" dirty="0" smtClean="0"/>
              <a:t> </a:t>
            </a:r>
            <a:r>
              <a:rPr lang="en-US" sz="1600" dirty="0" err="1" smtClean="0"/>
              <a:t>kuliah</a:t>
            </a:r>
            <a:r>
              <a:rPr lang="en-US" sz="1600" dirty="0" smtClean="0"/>
              <a:t> Interpersonal Skills/</a:t>
            </a:r>
            <a:r>
              <a:rPr lang="en-US" sz="1600" dirty="0" err="1" smtClean="0"/>
              <a:t>Kecakapan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</a:t>
            </a:r>
            <a:r>
              <a:rPr lang="en-US" sz="1600" dirty="0" smtClean="0"/>
              <a:t> personal.</a:t>
            </a:r>
          </a:p>
          <a:p>
            <a:pPr algn="just">
              <a:lnSpc>
                <a:spcPct val="150000"/>
              </a:lnSpc>
            </a:pPr>
            <a:r>
              <a:rPr lang="en-US" sz="1600" dirty="0" err="1" smtClean="0"/>
              <a:t>Menjelaskan</a:t>
            </a:r>
            <a:r>
              <a:rPr lang="en-US" sz="1600" dirty="0" smtClean="0"/>
              <a:t>  </a:t>
            </a:r>
            <a:r>
              <a:rPr lang="en-US" sz="1600" dirty="0" err="1" smtClean="0"/>
              <a:t>Standar</a:t>
            </a:r>
            <a:r>
              <a:rPr lang="en-US" sz="1600" dirty="0" smtClean="0"/>
              <a:t> </a:t>
            </a:r>
            <a:r>
              <a:rPr lang="en-US" sz="1600" dirty="0" err="1" smtClean="0"/>
              <a:t>kompetensi</a:t>
            </a:r>
            <a:r>
              <a:rPr lang="en-US" sz="1600" dirty="0" smtClean="0"/>
              <a:t> </a:t>
            </a:r>
            <a:r>
              <a:rPr lang="en-US" sz="1600" dirty="0" err="1" smtClean="0"/>
              <a:t>mata</a:t>
            </a:r>
            <a:r>
              <a:rPr lang="en-US" sz="1600" dirty="0" smtClean="0"/>
              <a:t> </a:t>
            </a:r>
            <a:r>
              <a:rPr lang="en-US" sz="1600" dirty="0" err="1" smtClean="0"/>
              <a:t>kuliah</a:t>
            </a:r>
            <a:r>
              <a:rPr lang="en-US" sz="1600" dirty="0" smtClean="0"/>
              <a:t> Interpersonal Skills/</a:t>
            </a:r>
            <a:r>
              <a:rPr lang="en-US" sz="1600" dirty="0" err="1" smtClean="0"/>
              <a:t>kecakapan</a:t>
            </a:r>
            <a:r>
              <a:rPr lang="en-US" sz="1600" dirty="0" smtClean="0"/>
              <a:t> Interpersonal.</a:t>
            </a:r>
          </a:p>
          <a:p>
            <a:pPr algn="just">
              <a:lnSpc>
                <a:spcPct val="150000"/>
              </a:lnSpc>
            </a:pPr>
            <a:r>
              <a:rPr lang="en-US" sz="1600" dirty="0" err="1" smtClean="0"/>
              <a:t>Menjelaskan</a:t>
            </a:r>
            <a:r>
              <a:rPr lang="en-US" sz="1600" dirty="0" smtClean="0"/>
              <a:t> </a:t>
            </a:r>
            <a:r>
              <a:rPr lang="en-US" sz="1600" dirty="0" err="1" smtClean="0"/>
              <a:t>kompetensi</a:t>
            </a:r>
            <a:r>
              <a:rPr lang="en-US" sz="1600" dirty="0" smtClean="0"/>
              <a:t> </a:t>
            </a:r>
            <a:r>
              <a:rPr lang="en-US" sz="1600" dirty="0" err="1" smtClean="0"/>
              <a:t>dasar</a:t>
            </a:r>
            <a:r>
              <a:rPr lang="en-US" sz="1600" dirty="0" smtClean="0"/>
              <a:t> </a:t>
            </a:r>
            <a:r>
              <a:rPr lang="en-US" sz="1600" dirty="0" err="1" smtClean="0"/>
              <a:t>mata</a:t>
            </a:r>
            <a:r>
              <a:rPr lang="en-US" sz="1600" dirty="0" smtClean="0"/>
              <a:t> </a:t>
            </a:r>
            <a:r>
              <a:rPr lang="en-US" sz="1600" dirty="0" err="1" smtClean="0"/>
              <a:t>kuliah</a:t>
            </a:r>
            <a:r>
              <a:rPr lang="en-US" sz="1600" dirty="0" smtClean="0"/>
              <a:t> Interpersonal Skill.</a:t>
            </a:r>
          </a:p>
          <a:p>
            <a:pPr algn="just">
              <a:lnSpc>
                <a:spcPct val="150000"/>
              </a:lnSpc>
            </a:pPr>
            <a:r>
              <a:rPr lang="en-US" sz="1600" dirty="0" err="1" smtClean="0"/>
              <a:t>Memahami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Menjelaskan</a:t>
            </a:r>
            <a:r>
              <a:rPr lang="en-US" sz="1600" dirty="0" smtClean="0"/>
              <a:t> </a:t>
            </a:r>
            <a:r>
              <a:rPr lang="en-US" sz="1600" dirty="0" err="1" smtClean="0"/>
              <a:t>Peta</a:t>
            </a:r>
            <a:r>
              <a:rPr lang="en-US" sz="1600" dirty="0" smtClean="0"/>
              <a:t> </a:t>
            </a:r>
            <a:r>
              <a:rPr lang="en-US" sz="1600" dirty="0" err="1" smtClean="0"/>
              <a:t>konsep</a:t>
            </a:r>
            <a:r>
              <a:rPr lang="en-US" sz="1600" dirty="0" smtClean="0"/>
              <a:t> Mata </a:t>
            </a:r>
            <a:r>
              <a:rPr lang="en-US" sz="1600" dirty="0" err="1" smtClean="0"/>
              <a:t>kuliah</a:t>
            </a:r>
            <a:r>
              <a:rPr lang="en-US" sz="1600" dirty="0" smtClean="0"/>
              <a:t> Interpersonal Skill.</a:t>
            </a:r>
          </a:p>
          <a:p>
            <a:pPr algn="just">
              <a:lnSpc>
                <a:spcPct val="150000"/>
              </a:lnSpc>
            </a:pPr>
            <a:r>
              <a:rPr lang="en-US" sz="1600" dirty="0" err="1" smtClean="0"/>
              <a:t>Menjelaskan</a:t>
            </a:r>
            <a:r>
              <a:rPr lang="en-US" sz="1600" dirty="0" smtClean="0"/>
              <a:t> </a:t>
            </a:r>
            <a:r>
              <a:rPr lang="en-US" sz="1600" dirty="0" err="1" smtClean="0"/>
              <a:t>metode</a:t>
            </a:r>
            <a:r>
              <a:rPr lang="en-US" sz="1600" dirty="0" smtClean="0"/>
              <a:t> </a:t>
            </a:r>
            <a:r>
              <a:rPr lang="en-US" sz="1600" dirty="0" err="1" smtClean="0"/>
              <a:t>pembelajaran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dilaksanakan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mata</a:t>
            </a:r>
            <a:r>
              <a:rPr lang="en-US" sz="1600" dirty="0" smtClean="0"/>
              <a:t> </a:t>
            </a:r>
            <a:r>
              <a:rPr lang="en-US" sz="1600" dirty="0" err="1" smtClean="0"/>
              <a:t>kuliah</a:t>
            </a:r>
            <a:r>
              <a:rPr lang="en-US" sz="1600" dirty="0" smtClean="0"/>
              <a:t> Interpersonal skills  </a:t>
            </a:r>
          </a:p>
          <a:p>
            <a:pPr algn="just">
              <a:lnSpc>
                <a:spcPct val="150000"/>
              </a:lnSpc>
            </a:pPr>
            <a:endParaRPr lang="id-ID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36096" y="548680"/>
            <a:ext cx="3456384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b="1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Metode</a:t>
            </a:r>
            <a:r>
              <a:rPr b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b="1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Pembelajaran</a:t>
            </a:r>
            <a:r>
              <a:rPr b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endParaRPr b="1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36096" y="2103120"/>
            <a:ext cx="3456384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  <a:buFont typeface="+mj-lt"/>
              <a:buAutoNum type="arabicPeriod"/>
            </a:pPr>
            <a:r>
              <a:rPr lang="id-ID" dirty="0" smtClean="0">
                <a:solidFill>
                  <a:prstClr val="black"/>
                </a:solidFill>
              </a:rPr>
              <a:t>Pemberian Materi secara online</a:t>
            </a:r>
            <a:endParaRPr lang="en-US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  <a:buFont typeface="+mj-lt"/>
              <a:buAutoNum type="arabicPeriod"/>
            </a:pPr>
            <a:r>
              <a:rPr lang="en-US" dirty="0" err="1" smtClean="0">
                <a:solidFill>
                  <a:prstClr val="black"/>
                </a:solidFill>
              </a:rPr>
              <a:t>Latihan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tanya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jawab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tugas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kuis</a:t>
            </a:r>
            <a:r>
              <a:rPr lang="id-ID" dirty="0">
                <a:solidFill>
                  <a:prstClr val="black"/>
                </a:solidFill>
              </a:rPr>
              <a:t> </a:t>
            </a:r>
            <a:r>
              <a:rPr lang="id-ID" dirty="0" smtClean="0">
                <a:solidFill>
                  <a:prstClr val="black"/>
                </a:solidFill>
              </a:rPr>
              <a:t>online</a:t>
            </a:r>
            <a:endParaRPr lang="en-US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  <a:buFont typeface="+mj-lt"/>
              <a:buAutoNum type="arabicPeriod"/>
            </a:pPr>
            <a:r>
              <a:rPr lang="en-US" dirty="0" err="1" smtClean="0">
                <a:solidFill>
                  <a:prstClr val="black"/>
                </a:solidFill>
              </a:rPr>
              <a:t>Studi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kasus</a:t>
            </a:r>
            <a:r>
              <a:rPr lang="id-ID" dirty="0">
                <a:solidFill>
                  <a:prstClr val="black"/>
                </a:solidFill>
              </a:rPr>
              <a:t> </a:t>
            </a:r>
            <a:r>
              <a:rPr lang="id-ID" dirty="0" smtClean="0">
                <a:solidFill>
                  <a:prstClr val="black"/>
                </a:solidFill>
              </a:rPr>
              <a:t>online</a:t>
            </a:r>
            <a:endParaRPr lang="en-US" dirty="0" smtClean="0">
              <a:solidFill>
                <a:prstClr val="black"/>
              </a:solidFill>
            </a:endParaRP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  <a:buFont typeface="+mj-lt"/>
              <a:buAutoNum type="arabicPeriod"/>
            </a:pPr>
            <a:r>
              <a:rPr lang="en-US" dirty="0" err="1" smtClean="0">
                <a:solidFill>
                  <a:prstClr val="black"/>
                </a:solidFill>
              </a:rPr>
              <a:t>Diskusi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kelompok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Role play (</a:t>
            </a:r>
            <a:r>
              <a:rPr lang="en-US" dirty="0" err="1" smtClean="0">
                <a:solidFill>
                  <a:prstClr val="black"/>
                </a:solidFill>
              </a:rPr>
              <a:t>bermain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peran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marL="342900" indent="-342900">
              <a:buClr>
                <a:prstClr val="black">
                  <a:lumMod val="85000"/>
                  <a:lumOff val="15000"/>
                </a:prstClr>
              </a:buClr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Games (</a:t>
            </a:r>
            <a:r>
              <a:rPr lang="en-US" dirty="0" err="1" smtClean="0">
                <a:solidFill>
                  <a:prstClr val="black"/>
                </a:solidFill>
              </a:rPr>
              <a:t>permainan</a:t>
            </a:r>
            <a:r>
              <a:rPr lang="en-US" dirty="0" smtClean="0">
                <a:solidFill>
                  <a:prstClr val="black"/>
                </a:solidFill>
              </a:rPr>
              <a:t>) </a:t>
            </a:r>
            <a:endParaRPr lang="id-ID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1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lain </a:t>
            </a:r>
            <a:r>
              <a:rPr lang="en-US" dirty="0" err="1" smtClean="0"/>
              <a:t>melalui</a:t>
            </a:r>
            <a:r>
              <a:rPr lang="en-US" dirty="0" smtClean="0"/>
              <a:t> :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Urgensi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dg orang 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Jou</a:t>
            </a:r>
            <a:r>
              <a:rPr lang="en-US" dirty="0" smtClean="0"/>
              <a:t> Harry Window ,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i="1" dirty="0" smtClean="0"/>
              <a:t>life-plan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id-ID" dirty="0" smtClean="0"/>
          </a:p>
          <a:p>
            <a:pPr marL="514350" indent="-514350" algn="just">
              <a:buAutoNum type="arabicPeriod"/>
            </a:pPr>
            <a:endParaRPr lang="id-ID" dirty="0"/>
          </a:p>
          <a:p>
            <a:pPr marL="514350" indent="-514350" algn="just">
              <a:buAutoNum type="arabicPeriod"/>
            </a:pPr>
            <a:endParaRPr lang="id-ID" dirty="0"/>
          </a:p>
          <a:p>
            <a:pPr marL="514350" indent="-514350" algn="just">
              <a:buAutoNum type="arabicPeriod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lain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/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 </a:t>
            </a:r>
            <a:r>
              <a:rPr lang="en-US" dirty="0" err="1" smtClean="0"/>
              <a:t>melalui</a:t>
            </a:r>
            <a:r>
              <a:rPr lang="en-US" dirty="0" smtClean="0"/>
              <a:t> Team Work and </a:t>
            </a:r>
            <a:r>
              <a:rPr lang="en-US" dirty="0" err="1" smtClean="0"/>
              <a:t>Collaboration,Interpersonal</a:t>
            </a:r>
            <a:r>
              <a:rPr lang="en-US" dirty="0" smtClean="0"/>
              <a:t> Communication, Motivating </a:t>
            </a:r>
            <a:r>
              <a:rPr lang="en-US" dirty="0" err="1" smtClean="0"/>
              <a:t>Others,Team</a:t>
            </a:r>
            <a:r>
              <a:rPr lang="en-US" dirty="0" smtClean="0"/>
              <a:t> </a:t>
            </a:r>
            <a:r>
              <a:rPr lang="en-US" dirty="0" err="1" smtClean="0"/>
              <a:t>Leadership,Conflict</a:t>
            </a:r>
            <a:r>
              <a:rPr lang="en-US" dirty="0" smtClean="0"/>
              <a:t> management , In Dept Problem Solving, Stakeholders Focus, </a:t>
            </a:r>
            <a:r>
              <a:rPr lang="en-US" dirty="0" err="1" smtClean="0"/>
              <a:t>Negotiation,Presentation</a:t>
            </a:r>
            <a:r>
              <a:rPr lang="en-US" dirty="0" smtClean="0"/>
              <a:t> Skill.     </a:t>
            </a:r>
            <a:endParaRPr lang="id-ID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Deskripsi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mata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kuliah</a:t>
            </a:r>
            <a:r>
              <a:rPr lang="en-US" b="1" dirty="0" smtClean="0">
                <a:solidFill>
                  <a:srgbClr val="7030A0"/>
                </a:solidFill>
              </a:rPr>
              <a:t> :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id-ID" b="1" dirty="0" smtClean="0">
                <a:solidFill>
                  <a:srgbClr val="7030A0"/>
                </a:solidFill>
              </a:rPr>
              <a:t>Kecakapan Antar Personal</a:t>
            </a:r>
            <a:endParaRPr lang="id-ID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62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80960" cy="86409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 smtClean="0"/>
              <a:t>Kompetensi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Dasar</a:t>
            </a:r>
            <a:r>
              <a:rPr lang="en-US" sz="2800" b="1" dirty="0" smtClean="0"/>
              <a:t> </a:t>
            </a:r>
            <a:r>
              <a:rPr lang="en-US" sz="2800" dirty="0" smtClean="0"/>
              <a:t>Interpersonal Skill  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4006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Setelah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mempelajari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Belajar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diharapkan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marL="342900" indent="-342900" algn="just">
              <a:lnSpc>
                <a:spcPct val="150000"/>
              </a:lnSpc>
              <a:buAutoNum type="alphaUcPeriod"/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Menjelaskan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konsepsi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pengembangan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pendekatan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TEORI JOU HARRY WINDOW.</a:t>
            </a:r>
          </a:p>
          <a:p>
            <a:pPr marL="342900" indent="-342900" algn="just">
              <a:lnSpc>
                <a:spcPct val="150000"/>
              </a:lnSpc>
              <a:buAutoNum type="alphaUcPeriod"/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Menjelaskan,mempraktekan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pengembangan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orang lain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pendekatan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kompetensi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meliputi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690563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Team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Work and Collaboration</a:t>
            </a:r>
          </a:p>
          <a:p>
            <a:pPr marL="690563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Interpersonal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pPr marL="690563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Motivating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</a:p>
          <a:p>
            <a:pPr marL="690563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Team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Leadership</a:t>
            </a:r>
          </a:p>
          <a:p>
            <a:pPr marL="690563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Conflict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  <a:p>
            <a:pPr marL="690563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Dept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Problem Solving</a:t>
            </a:r>
          </a:p>
          <a:p>
            <a:pPr marL="690563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Fokus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0563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Negotiation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90563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Skill  </a:t>
            </a:r>
            <a:endParaRPr lang="id-ID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id-ID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37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71472" y="214290"/>
            <a:ext cx="4071966" cy="571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PETA  KONSEP :  </a:t>
            </a:r>
          </a:p>
          <a:p>
            <a:pPr algn="ctr"/>
            <a:r>
              <a:rPr lang="en-US" dirty="0">
                <a:solidFill>
                  <a:prstClr val="white"/>
                </a:solidFill>
              </a:rPr>
              <a:t>INTERPERSONAL SKILLS</a:t>
            </a:r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4282" y="2928934"/>
            <a:ext cx="15716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Kecakapan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Interpersonal</a:t>
            </a:r>
            <a:endParaRPr lang="id-ID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2976" y="1071546"/>
            <a:ext cx="171451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Pengembangan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hub. dg 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lain </a:t>
            </a:r>
            <a:endParaRPr lang="id-ID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7290" y="4214818"/>
            <a:ext cx="1500198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Mengembangkan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dlm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hub. Dg 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lain dg 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pendekatan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kompetensi</a:t>
            </a:r>
            <a:endParaRPr lang="id-ID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57554" y="857232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Mengenal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endParaRPr lang="id-ID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14678" y="3857628"/>
            <a:ext cx="1571636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Pendekatan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kompetensi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khususnya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soft 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kompetensi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/soft skill (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thinking,working,relating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d-ID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643570" y="1857364"/>
            <a:ext cx="1214446" cy="1128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Teamwork and collaboration </a:t>
            </a:r>
            <a:endParaRPr lang="id-ID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643570" y="4929198"/>
            <a:ext cx="121444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leadership</a:t>
            </a:r>
            <a:endParaRPr lang="id-ID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643570" y="4143380"/>
            <a:ext cx="128588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Motivating Others</a:t>
            </a:r>
            <a:endParaRPr lang="id-ID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500694" y="3071810"/>
            <a:ext cx="178595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Interpersonal Communication</a:t>
            </a:r>
            <a:endParaRPr lang="id-ID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5400000" flipH="1" flipV="1">
            <a:off x="535753" y="2321711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358082" y="4572008"/>
            <a:ext cx="150019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Negotiation</a:t>
            </a:r>
            <a:endParaRPr lang="id-ID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643570" y="5643578"/>
            <a:ext cx="150019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 Management</a:t>
            </a:r>
            <a:endParaRPr lang="id-ID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58082" y="5643578"/>
            <a:ext cx="150019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Skill</a:t>
            </a:r>
            <a:endParaRPr lang="id-ID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7429520" y="2143116"/>
            <a:ext cx="1357322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-dept Problem Solving</a:t>
            </a:r>
            <a:endParaRPr lang="id-ID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rot="16200000" flipH="1">
            <a:off x="500034" y="4071942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857488" y="53578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3322629" y="3392487"/>
            <a:ext cx="39290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6180149" y="3606801"/>
            <a:ext cx="549993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429256" y="6643710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286380" y="664371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 flipH="1" flipV="1">
            <a:off x="4679157" y="6036487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7429520" y="3500438"/>
            <a:ext cx="1357322" cy="985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 focus and stake holder Service</a:t>
            </a:r>
            <a:endParaRPr lang="id-ID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rot="16200000" flipH="1">
            <a:off x="2143108" y="2571744"/>
            <a:ext cx="135732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5214942" y="214290"/>
            <a:ext cx="3929058" cy="15573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prstClr val="white"/>
                </a:solidFill>
              </a:rPr>
              <a:t>Penentuan</a:t>
            </a:r>
            <a:r>
              <a:rPr lang="en-US" sz="1600" dirty="0">
                <a:solidFill>
                  <a:prstClr val="white"/>
                </a:solidFill>
              </a:rPr>
              <a:t> Soft Skill </a:t>
            </a:r>
            <a:r>
              <a:rPr lang="en-US" sz="1600" b="1" dirty="0" err="1">
                <a:solidFill>
                  <a:prstClr val="white"/>
                </a:solidFill>
              </a:rPr>
              <a:t>berdasarkan</a:t>
            </a:r>
            <a:r>
              <a:rPr lang="en-US" sz="1600" b="1" dirty="0">
                <a:solidFill>
                  <a:prstClr val="white"/>
                </a:solidFill>
              </a:rPr>
              <a:t> </a:t>
            </a:r>
            <a:r>
              <a:rPr lang="en-US" sz="1600" b="1" dirty="0" err="1">
                <a:solidFill>
                  <a:prstClr val="white"/>
                </a:solidFill>
              </a:rPr>
              <a:t>Skala</a:t>
            </a:r>
            <a:r>
              <a:rPr lang="en-US" sz="1600" b="1" dirty="0">
                <a:solidFill>
                  <a:prstClr val="white"/>
                </a:solidFill>
              </a:rPr>
              <a:t> </a:t>
            </a:r>
            <a:r>
              <a:rPr lang="en-US" sz="1600" b="1" dirty="0" err="1">
                <a:solidFill>
                  <a:prstClr val="white"/>
                </a:solidFill>
              </a:rPr>
              <a:t>prioritas</a:t>
            </a:r>
            <a:r>
              <a:rPr lang="en-US" sz="1600" b="1" dirty="0">
                <a:solidFill>
                  <a:prstClr val="white"/>
                </a:solidFill>
              </a:rPr>
              <a:t> </a:t>
            </a:r>
            <a:r>
              <a:rPr lang="en-US" sz="1600" dirty="0" err="1">
                <a:solidFill>
                  <a:prstClr val="white"/>
                </a:solidFill>
              </a:rPr>
              <a:t>yg</a:t>
            </a:r>
            <a:r>
              <a:rPr lang="en-US" sz="1600" dirty="0">
                <a:solidFill>
                  <a:prstClr val="white"/>
                </a:solidFill>
              </a:rPr>
              <a:t> </a:t>
            </a:r>
            <a:r>
              <a:rPr lang="en-US" sz="1600" dirty="0" err="1">
                <a:solidFill>
                  <a:prstClr val="white"/>
                </a:solidFill>
              </a:rPr>
              <a:t>mendukung</a:t>
            </a:r>
            <a:r>
              <a:rPr lang="en-US" sz="1600" dirty="0">
                <a:solidFill>
                  <a:prstClr val="white"/>
                </a:solidFill>
              </a:rPr>
              <a:t> </a:t>
            </a:r>
            <a:r>
              <a:rPr lang="en-US" sz="1600" dirty="0" err="1">
                <a:solidFill>
                  <a:prstClr val="white"/>
                </a:solidFill>
              </a:rPr>
              <a:t>standar</a:t>
            </a:r>
            <a:r>
              <a:rPr lang="en-US" sz="1600" dirty="0">
                <a:solidFill>
                  <a:prstClr val="white"/>
                </a:solidFill>
              </a:rPr>
              <a:t> </a:t>
            </a:r>
            <a:r>
              <a:rPr lang="en-US" sz="1600" dirty="0" err="1">
                <a:solidFill>
                  <a:prstClr val="white"/>
                </a:solidFill>
              </a:rPr>
              <a:t>kompetensi</a:t>
            </a:r>
            <a:r>
              <a:rPr lang="en-US" sz="1600" dirty="0">
                <a:solidFill>
                  <a:prstClr val="white"/>
                </a:solidFill>
              </a:rPr>
              <a:t> </a:t>
            </a:r>
            <a:r>
              <a:rPr lang="en-US" sz="1600" dirty="0" err="1">
                <a:solidFill>
                  <a:prstClr val="white"/>
                </a:solidFill>
              </a:rPr>
              <a:t>mata</a:t>
            </a:r>
            <a:r>
              <a:rPr lang="en-US" sz="1600" dirty="0">
                <a:solidFill>
                  <a:prstClr val="white"/>
                </a:solidFill>
              </a:rPr>
              <a:t> </a:t>
            </a:r>
            <a:r>
              <a:rPr lang="en-US" sz="1600" dirty="0" err="1">
                <a:solidFill>
                  <a:prstClr val="white"/>
                </a:solidFill>
              </a:rPr>
              <a:t>kuliah</a:t>
            </a:r>
            <a:r>
              <a:rPr lang="en-US" sz="1600" dirty="0">
                <a:solidFill>
                  <a:prstClr val="white"/>
                </a:solidFill>
              </a:rPr>
              <a:t> </a:t>
            </a:r>
            <a:r>
              <a:rPr lang="en-US" sz="1600" b="1" dirty="0">
                <a:solidFill>
                  <a:prstClr val="white"/>
                </a:solidFill>
              </a:rPr>
              <a:t>INTERPERSONAL SKILL </a:t>
            </a:r>
            <a:endParaRPr lang="id-ID" sz="1600" b="1" dirty="0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 flipH="1" flipV="1">
            <a:off x="4643438" y="857232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429256" y="214290"/>
            <a:ext cx="34290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8715404" y="35716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857752" y="535782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4" idx="1"/>
          </p:cNvCxnSpPr>
          <p:nvPr/>
        </p:nvCxnSpPr>
        <p:spPr>
          <a:xfrm flipV="1">
            <a:off x="2928926" y="1142984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428992" y="1643050"/>
            <a:ext cx="150019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Urgensi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endParaRPr lang="id-ID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928926" y="185736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428992" y="2428868"/>
            <a:ext cx="157163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hubungannya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dg </a:t>
            </a:r>
            <a:r>
              <a:rPr lang="en-US" sz="1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</a:t>
            </a: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lain</a:t>
            </a:r>
            <a:endParaRPr lang="id-ID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rot="16200000" flipH="1">
            <a:off x="2750331" y="2321711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022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TERIMAKASIH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4869160"/>
            <a:ext cx="6400800" cy="2471758"/>
          </a:xfrm>
        </p:spPr>
        <p:txBody>
          <a:bodyPr>
            <a:normAutofit/>
          </a:bodyPr>
          <a:lstStyle/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31212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1_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ppt/theme/theme5.xml><?xml version="1.0" encoding="utf-8"?>
<a:theme xmlns:a="http://schemas.openxmlformats.org/drawingml/2006/main" name="3_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ppt/theme/theme6.xml><?xml version="1.0" encoding="utf-8"?>
<a:theme xmlns:a="http://schemas.openxmlformats.org/drawingml/2006/main" name="4_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338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Savon</vt:lpstr>
      <vt:lpstr>1_Savon</vt:lpstr>
      <vt:lpstr>1_Office Theme</vt:lpstr>
      <vt:lpstr>2_Savon</vt:lpstr>
      <vt:lpstr>3_Savon</vt:lpstr>
      <vt:lpstr>4_Savon</vt:lpstr>
      <vt:lpstr>Interpersonal skill</vt:lpstr>
      <vt:lpstr>Pertemuan1 </vt:lpstr>
      <vt:lpstr>Deskripsi mata kuliah : Kecakapan Antar Personal</vt:lpstr>
      <vt:lpstr>Kompetensi Dasar Interpersonal Skill  </vt:lpstr>
      <vt:lpstr>PowerPoint Presentation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Interpersonal skill</dc:title>
  <dc:creator>DIAN NOVITA</dc:creator>
  <cp:lastModifiedBy>DIAN NOVITA</cp:lastModifiedBy>
  <cp:revision>3</cp:revision>
  <dcterms:created xsi:type="dcterms:W3CDTF">2020-08-03T13:02:10Z</dcterms:created>
  <dcterms:modified xsi:type="dcterms:W3CDTF">2020-12-04T07:31:53Z</dcterms:modified>
</cp:coreProperties>
</file>