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24"/>
  </p:notesMasterIdLst>
  <p:sldIdLst>
    <p:sldId id="256" r:id="rId2"/>
    <p:sldId id="260" r:id="rId3"/>
    <p:sldId id="267" r:id="rId4"/>
    <p:sldId id="306" r:id="rId5"/>
    <p:sldId id="266" r:id="rId6"/>
    <p:sldId id="270" r:id="rId7"/>
    <p:sldId id="262" r:id="rId8"/>
    <p:sldId id="307" r:id="rId9"/>
    <p:sldId id="273" r:id="rId10"/>
    <p:sldId id="309" r:id="rId11"/>
    <p:sldId id="311" r:id="rId12"/>
    <p:sldId id="310" r:id="rId13"/>
    <p:sldId id="313" r:id="rId14"/>
    <p:sldId id="314" r:id="rId15"/>
    <p:sldId id="312" r:id="rId16"/>
    <p:sldId id="316" r:id="rId17"/>
    <p:sldId id="317" r:id="rId18"/>
    <p:sldId id="318" r:id="rId19"/>
    <p:sldId id="319" r:id="rId20"/>
    <p:sldId id="308" r:id="rId21"/>
    <p:sldId id="278" r:id="rId22"/>
    <p:sldId id="279" r:id="rId23"/>
  </p:sldIdLst>
  <p:sldSz cx="9144000" cy="5143500" type="screen16x9"/>
  <p:notesSz cx="6858000" cy="9144000"/>
  <p:embeddedFontLst>
    <p:embeddedFont>
      <p:font typeface="Bebas Neue" panose="020B0606020202050201" pitchFamily="34" charset="0"/>
      <p:regular r:id="rId25"/>
    </p:embeddedFont>
    <p:embeddedFont>
      <p:font typeface="Calibri" panose="020F0502020204030204" pitchFamily="34" charset="0"/>
      <p:regular r:id="rId26"/>
      <p:bold r:id="rId27"/>
      <p:italic r:id="rId28"/>
      <p:boldItalic r:id="rId29"/>
    </p:embeddedFont>
    <p:embeddedFont>
      <p:font typeface="Karla" pitchFamily="2" charset="0"/>
      <p:regular r:id="rId30"/>
      <p:bold r:id="rId31"/>
      <p:italic r:id="rId32"/>
      <p:boldItalic r:id="rId33"/>
    </p:embeddedFont>
    <p:embeddedFont>
      <p:font typeface="Rubik Black"/>
      <p:bold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FE7D4A8-E01B-4F59-8FF7-1E4C9846EF88}">
  <a:tblStyle styleId="{DFE7D4A8-E01B-4F59-8FF7-1E4C9846EF8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852668F-84C6-46F5-ADF6-55B586C11C7E}"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034" autoAdjust="0"/>
  </p:normalViewPr>
  <p:slideViewPr>
    <p:cSldViewPr snapToGrid="0">
      <p:cViewPr varScale="1">
        <p:scale>
          <a:sx n="69" d="100"/>
          <a:sy n="69" d="100"/>
        </p:scale>
        <p:origin x="112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14d2792e9da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14d2792e9da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g2141805fb8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0" name="Google Shape;1010;g2141805fb8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ID" dirty="0"/>
              <a:t>Model Spiral adalah pendekatan yang menggabungkan desain iteratif dengan aspek-aspek sistematis dari model Waterfall, sambil memberi perhatian khusus pada analisis risiko pada setiap spiral atau iterasi.</a:t>
            </a:r>
          </a:p>
          <a:p>
            <a:pPr marL="0" lvl="0" indent="0" algn="l" rtl="0">
              <a:spcBef>
                <a:spcPts val="0"/>
              </a:spcBef>
              <a:spcAft>
                <a:spcPts val="0"/>
              </a:spcAft>
              <a:buNone/>
            </a:pPr>
            <a:endParaRPr lang="id-ID" dirty="0"/>
          </a:p>
          <a:p>
            <a:pPr marL="0" lvl="0" indent="0" algn="l" rtl="0">
              <a:spcBef>
                <a:spcPts val="0"/>
              </a:spcBef>
              <a:spcAft>
                <a:spcPts val="0"/>
              </a:spcAft>
              <a:buNone/>
            </a:pPr>
            <a:r>
              <a:rPr lang="id-ID" dirty="0"/>
              <a:t>---</a:t>
            </a:r>
          </a:p>
          <a:p>
            <a:pPr marL="0" lvl="0" indent="0" algn="l" rtl="0">
              <a:spcBef>
                <a:spcPts val="0"/>
              </a:spcBef>
              <a:spcAft>
                <a:spcPts val="0"/>
              </a:spcAft>
              <a:buNone/>
            </a:pPr>
            <a:r>
              <a:rPr lang="id-ID" dirty="0"/>
              <a:t>Kelebihan Model Spiral**</a:t>
            </a:r>
          </a:p>
          <a:p>
            <a:pPr marL="0" lvl="0" indent="0" algn="l" rtl="0">
              <a:spcBef>
                <a:spcPts val="0"/>
              </a:spcBef>
              <a:spcAft>
                <a:spcPts val="0"/>
              </a:spcAft>
              <a:buNone/>
            </a:pPr>
            <a:endParaRPr lang="id-ID" dirty="0"/>
          </a:p>
          <a:p>
            <a:pPr marL="0" lvl="0" indent="0" algn="l" rtl="0">
              <a:spcBef>
                <a:spcPts val="0"/>
              </a:spcBef>
              <a:spcAft>
                <a:spcPts val="0"/>
              </a:spcAft>
              <a:buNone/>
            </a:pPr>
            <a:r>
              <a:rPr lang="id-ID" dirty="0"/>
              <a:t>1. **Penekanan pada Analisis Risiko:** Mengidentifikasi dan mengatasi risiko di tahap awal.</a:t>
            </a:r>
          </a:p>
          <a:p>
            <a:pPr marL="0" lvl="0" indent="0" algn="l" rtl="0">
              <a:spcBef>
                <a:spcPts val="0"/>
              </a:spcBef>
              <a:spcAft>
                <a:spcPts val="0"/>
              </a:spcAft>
              <a:buNone/>
            </a:pPr>
            <a:r>
              <a:rPr lang="id-ID" dirty="0"/>
              <a:t>  </a:t>
            </a:r>
          </a:p>
          <a:p>
            <a:pPr marL="0" lvl="0" indent="0" algn="l" rtl="0">
              <a:spcBef>
                <a:spcPts val="0"/>
              </a:spcBef>
              <a:spcAft>
                <a:spcPts val="0"/>
              </a:spcAft>
              <a:buNone/>
            </a:pPr>
            <a:r>
              <a:rPr lang="id-ID" dirty="0"/>
              <a:t>2. **Fleksibilitas:** Dapat menyesuaikan diri dengan perubahan persyaratan selama siklus pengembangan.</a:t>
            </a:r>
          </a:p>
          <a:p>
            <a:pPr marL="0" lvl="0" indent="0" algn="l" rtl="0">
              <a:spcBef>
                <a:spcPts val="0"/>
              </a:spcBef>
              <a:spcAft>
                <a:spcPts val="0"/>
              </a:spcAft>
              <a:buNone/>
            </a:pPr>
            <a:endParaRPr lang="id-ID" dirty="0"/>
          </a:p>
          <a:p>
            <a:pPr marL="0" lvl="0" indent="0" algn="l" rtl="0">
              <a:spcBef>
                <a:spcPts val="0"/>
              </a:spcBef>
              <a:spcAft>
                <a:spcPts val="0"/>
              </a:spcAft>
              <a:buNone/>
            </a:pPr>
            <a:r>
              <a:rPr lang="id-ID" dirty="0"/>
              <a:t>3. **Feedback Dini:** Pelanggan dan stakeholder melihat prototipe awal, memastikan kebutuhan dipahami dengan benar.</a:t>
            </a:r>
          </a:p>
          <a:p>
            <a:pPr marL="0" lvl="0" indent="0" algn="l" rtl="0">
              <a:spcBef>
                <a:spcPts val="0"/>
              </a:spcBef>
              <a:spcAft>
                <a:spcPts val="0"/>
              </a:spcAft>
              <a:buNone/>
            </a:pPr>
            <a:endParaRPr lang="id-ID" dirty="0"/>
          </a:p>
          <a:p>
            <a:pPr marL="0" lvl="0" indent="0" algn="l" rtl="0">
              <a:spcBef>
                <a:spcPts val="0"/>
              </a:spcBef>
              <a:spcAft>
                <a:spcPts val="0"/>
              </a:spcAft>
              <a:buNone/>
            </a:pPr>
            <a:r>
              <a:rPr lang="id-ID" dirty="0"/>
              <a:t>4. **Pendekatan Iteratif:** Kesempatan untuk merevisi dan menyempurnakan proyek di setiap iterasi.</a:t>
            </a:r>
          </a:p>
          <a:p>
            <a:pPr marL="0" lvl="0" indent="0" algn="l" rtl="0">
              <a:spcBef>
                <a:spcPts val="0"/>
              </a:spcBef>
              <a:spcAft>
                <a:spcPts val="0"/>
              </a:spcAft>
              <a:buNone/>
            </a:pPr>
            <a:endParaRPr lang="id-ID" dirty="0"/>
          </a:p>
          <a:p>
            <a:pPr marL="0" lvl="0" indent="0" algn="l" rtl="0">
              <a:spcBef>
                <a:spcPts val="0"/>
              </a:spcBef>
              <a:spcAft>
                <a:spcPts val="0"/>
              </a:spcAft>
              <a:buNone/>
            </a:pPr>
            <a:r>
              <a:rPr lang="id-ID" dirty="0"/>
              <a:t>5. **Pengembangan Bertahap:** Memberikan kemampuan untuk mengembangkan versi lebih tinggi dari sistem setelah setiap spiral.</a:t>
            </a:r>
          </a:p>
          <a:p>
            <a:pPr marL="0" lvl="0" indent="0" algn="l" rtl="0">
              <a:spcBef>
                <a:spcPts val="0"/>
              </a:spcBef>
              <a:spcAft>
                <a:spcPts val="0"/>
              </a:spcAft>
              <a:buNone/>
            </a:pPr>
            <a:endParaRPr lang="id-ID" dirty="0"/>
          </a:p>
          <a:p>
            <a:pPr marL="0" lvl="0" indent="0" algn="l" rtl="0">
              <a:spcBef>
                <a:spcPts val="0"/>
              </a:spcBef>
              <a:spcAft>
                <a:spcPts val="0"/>
              </a:spcAft>
              <a:buNone/>
            </a:pPr>
            <a:r>
              <a:rPr lang="id-ID" dirty="0"/>
              <a:t>---</a:t>
            </a:r>
          </a:p>
          <a:p>
            <a:pPr marL="0" lvl="0" indent="0" algn="l" rtl="0">
              <a:spcBef>
                <a:spcPts val="0"/>
              </a:spcBef>
              <a:spcAft>
                <a:spcPts val="0"/>
              </a:spcAft>
              <a:buNone/>
            </a:pPr>
            <a:endParaRPr lang="id-ID" dirty="0"/>
          </a:p>
          <a:p>
            <a:pPr marL="0" lvl="0" indent="0" algn="l" rtl="0">
              <a:spcBef>
                <a:spcPts val="0"/>
              </a:spcBef>
              <a:spcAft>
                <a:spcPts val="0"/>
              </a:spcAft>
              <a:buNone/>
            </a:pPr>
            <a:r>
              <a:rPr lang="id-ID" dirty="0"/>
              <a:t>Kelemahan Model Spiral**</a:t>
            </a:r>
          </a:p>
          <a:p>
            <a:pPr marL="0" lvl="0" indent="0" algn="l" rtl="0">
              <a:spcBef>
                <a:spcPts val="0"/>
              </a:spcBef>
              <a:spcAft>
                <a:spcPts val="0"/>
              </a:spcAft>
              <a:buNone/>
            </a:pPr>
            <a:endParaRPr lang="id-ID" dirty="0"/>
          </a:p>
          <a:p>
            <a:pPr marL="0" lvl="0" indent="0" algn="l" rtl="0">
              <a:spcBef>
                <a:spcPts val="0"/>
              </a:spcBef>
              <a:spcAft>
                <a:spcPts val="0"/>
              </a:spcAft>
              <a:buNone/>
            </a:pPr>
            <a:r>
              <a:rPr lang="id-ID" dirty="0"/>
              <a:t>1. **Kompleksitas:** Memerlukan keahlian khusus, terutama dalam manajemen risiko.</a:t>
            </a:r>
          </a:p>
          <a:p>
            <a:pPr marL="0" lvl="0" indent="0" algn="l" rtl="0">
              <a:spcBef>
                <a:spcPts val="0"/>
              </a:spcBef>
              <a:spcAft>
                <a:spcPts val="0"/>
              </a:spcAft>
              <a:buNone/>
            </a:pPr>
            <a:endParaRPr lang="id-ID" dirty="0"/>
          </a:p>
          <a:p>
            <a:pPr marL="0" lvl="0" indent="0" algn="l" rtl="0">
              <a:spcBef>
                <a:spcPts val="0"/>
              </a:spcBef>
              <a:spcAft>
                <a:spcPts val="0"/>
              </a:spcAft>
              <a:buNone/>
            </a:pPr>
            <a:r>
              <a:rPr lang="id-ID" dirty="0"/>
              <a:t>2. **Biaya Tinggi:** Analisis risiko yang intensif dan prototyping berulang-ulang bisa meningkatkan biaya.</a:t>
            </a:r>
          </a:p>
          <a:p>
            <a:pPr marL="0" lvl="0" indent="0" algn="l" rtl="0">
              <a:spcBef>
                <a:spcPts val="0"/>
              </a:spcBef>
              <a:spcAft>
                <a:spcPts val="0"/>
              </a:spcAft>
              <a:buNone/>
            </a:pPr>
            <a:endParaRPr lang="id-ID" dirty="0"/>
          </a:p>
          <a:p>
            <a:pPr marL="0" lvl="0" indent="0" algn="l" rtl="0">
              <a:spcBef>
                <a:spcPts val="0"/>
              </a:spcBef>
              <a:spcAft>
                <a:spcPts val="0"/>
              </a:spcAft>
              <a:buNone/>
            </a:pPr>
            <a:r>
              <a:rPr lang="id-ID" dirty="0"/>
              <a:t>3. **Tidak Sesuai untuk Proyek Kecil:** Mungkin terlalu rumit atau mahal untuk proyek dengan skala kecil.</a:t>
            </a:r>
          </a:p>
          <a:p>
            <a:pPr marL="0" lvl="0" indent="0" algn="l" rtl="0">
              <a:spcBef>
                <a:spcPts val="0"/>
              </a:spcBef>
              <a:spcAft>
                <a:spcPts val="0"/>
              </a:spcAft>
              <a:buNone/>
            </a:pPr>
            <a:endParaRPr lang="id-ID" dirty="0"/>
          </a:p>
          <a:p>
            <a:pPr marL="0" lvl="0" indent="0" algn="l" rtl="0">
              <a:spcBef>
                <a:spcPts val="0"/>
              </a:spcBef>
              <a:spcAft>
                <a:spcPts val="0"/>
              </a:spcAft>
              <a:buNone/>
            </a:pPr>
            <a:r>
              <a:rPr lang="id-ID" dirty="0"/>
              <a:t>4. **Memerlukan Komitmen Pelanggan:** Keberhasilannya bergantung pada keterlibatan pelanggan yang aktif dalam proses evaluasi.</a:t>
            </a:r>
          </a:p>
          <a:p>
            <a:pPr marL="0" lvl="0" indent="0" algn="l" rtl="0">
              <a:spcBef>
                <a:spcPts val="0"/>
              </a:spcBef>
              <a:spcAft>
                <a:spcPts val="0"/>
              </a:spcAft>
              <a:buNone/>
            </a:pPr>
            <a:endParaRPr lang="id-ID" dirty="0"/>
          </a:p>
          <a:p>
            <a:pPr marL="0" lvl="0" indent="0" algn="l" rtl="0">
              <a:spcBef>
                <a:spcPts val="0"/>
              </a:spcBef>
              <a:spcAft>
                <a:spcPts val="0"/>
              </a:spcAft>
              <a:buNone/>
            </a:pPr>
            <a:r>
              <a:rPr lang="id-ID" dirty="0"/>
              <a:t>5. **Kesulitan Estimasi Waktu:** Durasi masing-masing spiral mungkin sulit diprediksi, mempengaruhi jadwal keseluruhan.</a:t>
            </a:r>
            <a:endParaRPr lang="en-US" dirty="0"/>
          </a:p>
          <a:p>
            <a:pPr marL="0" lvl="0" indent="0" algn="l" rtl="0">
              <a:spcBef>
                <a:spcPts val="0"/>
              </a:spcBef>
              <a:spcAft>
                <a:spcPts val="0"/>
              </a:spcAft>
              <a:buNone/>
            </a:pPr>
            <a:endParaRPr lang="en-US" dirty="0"/>
          </a:p>
          <a:p>
            <a:pPr algn="l"/>
            <a:r>
              <a:rPr lang="id-ID" b="1" i="0" dirty="0">
                <a:solidFill>
                  <a:srgbClr val="374151"/>
                </a:solidFill>
                <a:effectLst/>
                <a:latin typeface="Söhne"/>
              </a:rPr>
              <a:t>Kapan Menggunakan Model Spiral?</a:t>
            </a:r>
            <a:endParaRPr lang="id-ID" b="0" i="0" dirty="0">
              <a:solidFill>
                <a:srgbClr val="374151"/>
              </a:solidFill>
              <a:effectLst/>
              <a:latin typeface="Söhne"/>
            </a:endParaRPr>
          </a:p>
          <a:p>
            <a:pPr algn="l">
              <a:buFont typeface="+mj-lt"/>
              <a:buAutoNum type="arabicPeriod"/>
            </a:pPr>
            <a:r>
              <a:rPr lang="id-ID" b="1" i="0" dirty="0">
                <a:solidFill>
                  <a:srgbClr val="374151"/>
                </a:solidFill>
                <a:effectLst/>
                <a:latin typeface="Söhne"/>
              </a:rPr>
              <a:t>Proyek Berisiko Tinggi:</a:t>
            </a:r>
            <a:r>
              <a:rPr lang="id-ID" b="0" i="0" dirty="0">
                <a:solidFill>
                  <a:srgbClr val="374151"/>
                </a:solidFill>
                <a:effectLst/>
                <a:latin typeface="Söhne"/>
              </a:rPr>
              <a:t> Ketika risiko teknis atau risiko manajemen sangat tinggi dan memerlukan evaluasi berkelanjutan.</a:t>
            </a:r>
          </a:p>
          <a:p>
            <a:pPr algn="l">
              <a:buFont typeface="+mj-lt"/>
              <a:buAutoNum type="arabicPeriod"/>
            </a:pPr>
            <a:r>
              <a:rPr lang="id-ID" b="1" i="0" dirty="0">
                <a:solidFill>
                  <a:srgbClr val="374151"/>
                </a:solidFill>
                <a:effectLst/>
                <a:latin typeface="Söhne"/>
              </a:rPr>
              <a:t>Ketidakpastian Persyaratan:</a:t>
            </a:r>
            <a:r>
              <a:rPr lang="id-ID" b="0" i="0" dirty="0">
                <a:solidFill>
                  <a:srgbClr val="374151"/>
                </a:solidFill>
                <a:effectLst/>
                <a:latin typeface="Söhne"/>
              </a:rPr>
              <a:t> Untuk proyek di mana persyaratan belum sepenuhnya jelas atau mungkin berubah seiring dengan waktu dan pemahaman yang lebih baik tentang solusi.</a:t>
            </a:r>
          </a:p>
          <a:p>
            <a:pPr algn="l">
              <a:buFont typeface="+mj-lt"/>
              <a:buAutoNum type="arabicPeriod"/>
            </a:pPr>
            <a:r>
              <a:rPr lang="id-ID" b="1" i="0" dirty="0">
                <a:solidFill>
                  <a:srgbClr val="374151"/>
                </a:solidFill>
                <a:effectLst/>
                <a:latin typeface="Söhne"/>
              </a:rPr>
              <a:t>Prototyping Diperlukan:</a:t>
            </a:r>
            <a:r>
              <a:rPr lang="id-ID" b="0" i="0" dirty="0">
                <a:solidFill>
                  <a:srgbClr val="374151"/>
                </a:solidFill>
                <a:effectLst/>
                <a:latin typeface="Söhne"/>
              </a:rPr>
              <a:t> Jika ada kebutuhan untuk membangun versi prototipe dari solusi untuk memvalidasi persyaratan dan solusi.</a:t>
            </a:r>
          </a:p>
          <a:p>
            <a:pPr algn="l">
              <a:buFont typeface="+mj-lt"/>
              <a:buAutoNum type="arabicPeriod"/>
            </a:pPr>
            <a:r>
              <a:rPr lang="id-ID" b="1" i="0" dirty="0">
                <a:solidFill>
                  <a:srgbClr val="374151"/>
                </a:solidFill>
                <a:effectLst/>
                <a:latin typeface="Söhne"/>
              </a:rPr>
              <a:t>Ketersediaan Pelanggan:</a:t>
            </a:r>
            <a:r>
              <a:rPr lang="id-ID" b="0" i="0" dirty="0">
                <a:solidFill>
                  <a:srgbClr val="374151"/>
                </a:solidFill>
                <a:effectLst/>
                <a:latin typeface="Söhne"/>
              </a:rPr>
              <a:t> Ketika pelanggan atau pemangku kepentingan dapat terlibat secara aktif dan memberikan feedback setelah setiap iterasi.</a:t>
            </a:r>
          </a:p>
          <a:p>
            <a:pPr algn="l">
              <a:buFont typeface="+mj-lt"/>
              <a:buAutoNum type="arabicPeriod"/>
            </a:pPr>
            <a:r>
              <a:rPr lang="id-ID" b="1" i="0" dirty="0">
                <a:solidFill>
                  <a:srgbClr val="374151"/>
                </a:solidFill>
                <a:effectLst/>
                <a:latin typeface="Söhne"/>
              </a:rPr>
              <a:t>Pengembangan Berfase:</a:t>
            </a:r>
            <a:r>
              <a:rPr lang="id-ID" b="0" i="0" dirty="0">
                <a:solidFill>
                  <a:srgbClr val="374151"/>
                </a:solidFill>
                <a:effectLst/>
                <a:latin typeface="Söhne"/>
              </a:rPr>
              <a:t> Di mana proyek bisa dipecah menjadi sub-proyek atau fase yang bisa dikembangkan dan dideploy secara independen.</a:t>
            </a:r>
          </a:p>
          <a:p>
            <a:pPr algn="l">
              <a:buFont typeface="+mj-lt"/>
              <a:buAutoNum type="arabicPeriod"/>
            </a:pPr>
            <a:r>
              <a:rPr lang="id-ID" b="1" i="0" dirty="0">
                <a:solidFill>
                  <a:srgbClr val="374151"/>
                </a:solidFill>
                <a:effectLst/>
                <a:latin typeface="Söhne"/>
              </a:rPr>
              <a:t>Penggunaan Teknologi Baru:</a:t>
            </a:r>
            <a:r>
              <a:rPr lang="id-ID" b="0" i="0" dirty="0">
                <a:solidFill>
                  <a:srgbClr val="374151"/>
                </a:solidFill>
                <a:effectLst/>
                <a:latin typeface="Söhne"/>
              </a:rPr>
              <a:t> Di situasi di mana teknologi baru diterapkan dan ada ketidakpastian tentang bagaimana teknologi tersebut akan bekerja dalam konteks proyek.</a:t>
            </a:r>
          </a:p>
          <a:p>
            <a:pPr marL="0" lvl="0" indent="0" algn="l" rtl="0">
              <a:spcBef>
                <a:spcPts val="0"/>
              </a:spcBef>
              <a:spcAft>
                <a:spcPts val="0"/>
              </a:spcAft>
              <a:buNone/>
            </a:pPr>
            <a:endParaRPr lang="id-ID" dirty="0"/>
          </a:p>
          <a:p>
            <a:pPr marL="0" lvl="0" indent="0" algn="l" rtl="0">
              <a:spcBef>
                <a:spcPts val="0"/>
              </a:spcBef>
              <a:spcAft>
                <a:spcPts val="0"/>
              </a:spcAft>
              <a:buNone/>
            </a:pPr>
            <a:endParaRPr lang="id-ID"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1803210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Google Shape;829;g1125d80b419_0_7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0" name="Google Shape;830;g1125d80b419_0_7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ID" dirty="0"/>
              <a:t>Model Spiral adalah pendekatan yang menggabungkan desain iteratif dengan aspek-aspek sistematis dari model Waterfall, sambil memberi perhatian khusus pada analisis risiko pada setiap spiral atau iterasi.</a:t>
            </a:r>
          </a:p>
          <a:p>
            <a:pPr marL="0" lvl="0" indent="0" algn="l" rtl="0">
              <a:spcBef>
                <a:spcPts val="0"/>
              </a:spcBef>
              <a:spcAft>
                <a:spcPts val="0"/>
              </a:spcAft>
              <a:buNone/>
            </a:pPr>
            <a:endParaRPr lang="id-ID" dirty="0"/>
          </a:p>
          <a:p>
            <a:pPr marL="0" lvl="0" indent="0" algn="l" rtl="0">
              <a:spcBef>
                <a:spcPts val="0"/>
              </a:spcBef>
              <a:spcAft>
                <a:spcPts val="0"/>
              </a:spcAft>
              <a:buNone/>
            </a:pPr>
            <a:r>
              <a:rPr lang="id-ID" dirty="0"/>
              <a:t>---</a:t>
            </a:r>
          </a:p>
          <a:p>
            <a:pPr marL="0" lvl="0" indent="0" algn="l" rtl="0">
              <a:spcBef>
                <a:spcPts val="0"/>
              </a:spcBef>
              <a:spcAft>
                <a:spcPts val="0"/>
              </a:spcAft>
              <a:buNone/>
            </a:pPr>
            <a:r>
              <a:rPr lang="id-ID" dirty="0"/>
              <a:t>Kelebihan Model Spiral**</a:t>
            </a:r>
          </a:p>
          <a:p>
            <a:pPr marL="0" lvl="0" indent="0" algn="l" rtl="0">
              <a:spcBef>
                <a:spcPts val="0"/>
              </a:spcBef>
              <a:spcAft>
                <a:spcPts val="0"/>
              </a:spcAft>
              <a:buNone/>
            </a:pPr>
            <a:endParaRPr lang="id-ID" dirty="0"/>
          </a:p>
          <a:p>
            <a:pPr marL="0" lvl="0" indent="0" algn="l" rtl="0">
              <a:spcBef>
                <a:spcPts val="0"/>
              </a:spcBef>
              <a:spcAft>
                <a:spcPts val="0"/>
              </a:spcAft>
              <a:buNone/>
            </a:pPr>
            <a:r>
              <a:rPr lang="id-ID" dirty="0"/>
              <a:t>1. **Penekanan pada Analisis Risiko:** Mengidentifikasi dan mengatasi risiko di tahap awal.</a:t>
            </a:r>
          </a:p>
          <a:p>
            <a:pPr marL="0" lvl="0" indent="0" algn="l" rtl="0">
              <a:spcBef>
                <a:spcPts val="0"/>
              </a:spcBef>
              <a:spcAft>
                <a:spcPts val="0"/>
              </a:spcAft>
              <a:buNone/>
            </a:pPr>
            <a:r>
              <a:rPr lang="id-ID" dirty="0"/>
              <a:t>  </a:t>
            </a:r>
          </a:p>
          <a:p>
            <a:pPr marL="0" lvl="0" indent="0" algn="l" rtl="0">
              <a:spcBef>
                <a:spcPts val="0"/>
              </a:spcBef>
              <a:spcAft>
                <a:spcPts val="0"/>
              </a:spcAft>
              <a:buNone/>
            </a:pPr>
            <a:r>
              <a:rPr lang="id-ID" dirty="0"/>
              <a:t>2. **Fleksibilitas:** Dapat menyesuaikan diri dengan perubahan persyaratan selama siklus pengembangan.</a:t>
            </a:r>
          </a:p>
          <a:p>
            <a:pPr marL="0" lvl="0" indent="0" algn="l" rtl="0">
              <a:spcBef>
                <a:spcPts val="0"/>
              </a:spcBef>
              <a:spcAft>
                <a:spcPts val="0"/>
              </a:spcAft>
              <a:buNone/>
            </a:pPr>
            <a:endParaRPr lang="id-ID" dirty="0"/>
          </a:p>
          <a:p>
            <a:pPr marL="0" lvl="0" indent="0" algn="l" rtl="0">
              <a:spcBef>
                <a:spcPts val="0"/>
              </a:spcBef>
              <a:spcAft>
                <a:spcPts val="0"/>
              </a:spcAft>
              <a:buNone/>
            </a:pPr>
            <a:r>
              <a:rPr lang="id-ID" dirty="0"/>
              <a:t>3. **Feedback Dini:** Pelanggan dan stakeholder melihat prototipe awal, memastikan kebutuhan dipahami dengan benar.</a:t>
            </a:r>
          </a:p>
          <a:p>
            <a:pPr marL="0" lvl="0" indent="0" algn="l" rtl="0">
              <a:spcBef>
                <a:spcPts val="0"/>
              </a:spcBef>
              <a:spcAft>
                <a:spcPts val="0"/>
              </a:spcAft>
              <a:buNone/>
            </a:pPr>
            <a:endParaRPr lang="id-ID" dirty="0"/>
          </a:p>
          <a:p>
            <a:pPr marL="0" lvl="0" indent="0" algn="l" rtl="0">
              <a:spcBef>
                <a:spcPts val="0"/>
              </a:spcBef>
              <a:spcAft>
                <a:spcPts val="0"/>
              </a:spcAft>
              <a:buNone/>
            </a:pPr>
            <a:r>
              <a:rPr lang="id-ID" dirty="0"/>
              <a:t>4. **Pendekatan Iteratif:** Kesempatan untuk merevisi dan menyempurnakan proyek di setiap iterasi.</a:t>
            </a:r>
          </a:p>
          <a:p>
            <a:pPr marL="0" lvl="0" indent="0" algn="l" rtl="0">
              <a:spcBef>
                <a:spcPts val="0"/>
              </a:spcBef>
              <a:spcAft>
                <a:spcPts val="0"/>
              </a:spcAft>
              <a:buNone/>
            </a:pPr>
            <a:endParaRPr lang="id-ID" dirty="0"/>
          </a:p>
          <a:p>
            <a:pPr marL="0" lvl="0" indent="0" algn="l" rtl="0">
              <a:spcBef>
                <a:spcPts val="0"/>
              </a:spcBef>
              <a:spcAft>
                <a:spcPts val="0"/>
              </a:spcAft>
              <a:buNone/>
            </a:pPr>
            <a:r>
              <a:rPr lang="id-ID" dirty="0"/>
              <a:t>5. **Pengembangan Bertahap:** Memberikan kemampuan untuk mengembangkan versi lebih tinggi dari sistem setelah setiap spiral.</a:t>
            </a:r>
          </a:p>
          <a:p>
            <a:pPr marL="0" lvl="0" indent="0" algn="l" rtl="0">
              <a:spcBef>
                <a:spcPts val="0"/>
              </a:spcBef>
              <a:spcAft>
                <a:spcPts val="0"/>
              </a:spcAft>
              <a:buNone/>
            </a:pPr>
            <a:endParaRPr lang="id-ID" dirty="0"/>
          </a:p>
          <a:p>
            <a:pPr marL="0" lvl="0" indent="0" algn="l" rtl="0">
              <a:spcBef>
                <a:spcPts val="0"/>
              </a:spcBef>
              <a:spcAft>
                <a:spcPts val="0"/>
              </a:spcAft>
              <a:buNone/>
            </a:pPr>
            <a:r>
              <a:rPr lang="id-ID" dirty="0"/>
              <a:t>---</a:t>
            </a:r>
          </a:p>
          <a:p>
            <a:pPr marL="0" lvl="0" indent="0" algn="l" rtl="0">
              <a:spcBef>
                <a:spcPts val="0"/>
              </a:spcBef>
              <a:spcAft>
                <a:spcPts val="0"/>
              </a:spcAft>
              <a:buNone/>
            </a:pPr>
            <a:endParaRPr lang="id-ID" dirty="0"/>
          </a:p>
          <a:p>
            <a:pPr marL="0" lvl="0" indent="0" algn="l" rtl="0">
              <a:spcBef>
                <a:spcPts val="0"/>
              </a:spcBef>
              <a:spcAft>
                <a:spcPts val="0"/>
              </a:spcAft>
              <a:buNone/>
            </a:pPr>
            <a:r>
              <a:rPr lang="id-ID" dirty="0"/>
              <a:t>Kelemahan Model Spiral**</a:t>
            </a:r>
          </a:p>
          <a:p>
            <a:pPr marL="0" lvl="0" indent="0" algn="l" rtl="0">
              <a:spcBef>
                <a:spcPts val="0"/>
              </a:spcBef>
              <a:spcAft>
                <a:spcPts val="0"/>
              </a:spcAft>
              <a:buNone/>
            </a:pPr>
            <a:endParaRPr lang="id-ID" dirty="0"/>
          </a:p>
          <a:p>
            <a:pPr marL="0" lvl="0" indent="0" algn="l" rtl="0">
              <a:spcBef>
                <a:spcPts val="0"/>
              </a:spcBef>
              <a:spcAft>
                <a:spcPts val="0"/>
              </a:spcAft>
              <a:buNone/>
            </a:pPr>
            <a:r>
              <a:rPr lang="id-ID" dirty="0"/>
              <a:t>1. **Kompleksitas:** Memerlukan keahlian khusus, terutama dalam manajemen risiko.</a:t>
            </a:r>
          </a:p>
          <a:p>
            <a:pPr marL="0" lvl="0" indent="0" algn="l" rtl="0">
              <a:spcBef>
                <a:spcPts val="0"/>
              </a:spcBef>
              <a:spcAft>
                <a:spcPts val="0"/>
              </a:spcAft>
              <a:buNone/>
            </a:pPr>
            <a:endParaRPr lang="id-ID" dirty="0"/>
          </a:p>
          <a:p>
            <a:pPr marL="0" lvl="0" indent="0" algn="l" rtl="0">
              <a:spcBef>
                <a:spcPts val="0"/>
              </a:spcBef>
              <a:spcAft>
                <a:spcPts val="0"/>
              </a:spcAft>
              <a:buNone/>
            </a:pPr>
            <a:r>
              <a:rPr lang="id-ID" dirty="0"/>
              <a:t>2. **Biaya Tinggi:** Analisis risiko yang intensif dan prototyping berulang-ulang bisa meningkatkan biaya.</a:t>
            </a:r>
          </a:p>
          <a:p>
            <a:pPr marL="0" lvl="0" indent="0" algn="l" rtl="0">
              <a:spcBef>
                <a:spcPts val="0"/>
              </a:spcBef>
              <a:spcAft>
                <a:spcPts val="0"/>
              </a:spcAft>
              <a:buNone/>
            </a:pPr>
            <a:endParaRPr lang="id-ID" dirty="0"/>
          </a:p>
          <a:p>
            <a:pPr marL="0" lvl="0" indent="0" algn="l" rtl="0">
              <a:spcBef>
                <a:spcPts val="0"/>
              </a:spcBef>
              <a:spcAft>
                <a:spcPts val="0"/>
              </a:spcAft>
              <a:buNone/>
            </a:pPr>
            <a:r>
              <a:rPr lang="id-ID" dirty="0"/>
              <a:t>3. **Tidak Sesuai untuk Proyek Kecil:** Mungkin terlalu rumit atau mahal untuk proyek dengan skala kecil.</a:t>
            </a:r>
          </a:p>
          <a:p>
            <a:pPr marL="0" lvl="0" indent="0" algn="l" rtl="0">
              <a:spcBef>
                <a:spcPts val="0"/>
              </a:spcBef>
              <a:spcAft>
                <a:spcPts val="0"/>
              </a:spcAft>
              <a:buNone/>
            </a:pPr>
            <a:endParaRPr lang="id-ID" dirty="0"/>
          </a:p>
          <a:p>
            <a:pPr marL="0" lvl="0" indent="0" algn="l" rtl="0">
              <a:spcBef>
                <a:spcPts val="0"/>
              </a:spcBef>
              <a:spcAft>
                <a:spcPts val="0"/>
              </a:spcAft>
              <a:buNone/>
            </a:pPr>
            <a:r>
              <a:rPr lang="id-ID" dirty="0"/>
              <a:t>4. **Memerlukan Komitmen Pelanggan:** Keberhasilannya bergantung pada keterlibatan pelanggan yang aktif dalam proses evaluasi.</a:t>
            </a:r>
          </a:p>
          <a:p>
            <a:pPr marL="0" lvl="0" indent="0" algn="l" rtl="0">
              <a:spcBef>
                <a:spcPts val="0"/>
              </a:spcBef>
              <a:spcAft>
                <a:spcPts val="0"/>
              </a:spcAft>
              <a:buNone/>
            </a:pPr>
            <a:endParaRPr lang="id-ID" dirty="0"/>
          </a:p>
          <a:p>
            <a:pPr marL="0" lvl="0" indent="0" algn="l" rtl="0">
              <a:spcBef>
                <a:spcPts val="0"/>
              </a:spcBef>
              <a:spcAft>
                <a:spcPts val="0"/>
              </a:spcAft>
              <a:buNone/>
            </a:pPr>
            <a:r>
              <a:rPr lang="id-ID" dirty="0"/>
              <a:t>5. **Kesulitan Estimasi Waktu:** Durasi masing-masing spiral mungkin sulit diprediksi, mempengaruhi jadwal keseluruhan.</a:t>
            </a:r>
            <a:endParaRPr lang="en-US" dirty="0"/>
          </a:p>
          <a:p>
            <a:pPr marL="0" lvl="0" indent="0" algn="l" rtl="0">
              <a:spcBef>
                <a:spcPts val="0"/>
              </a:spcBef>
              <a:spcAft>
                <a:spcPts val="0"/>
              </a:spcAft>
              <a:buNone/>
            </a:pPr>
            <a:endParaRPr lang="en-US" dirty="0"/>
          </a:p>
          <a:p>
            <a:pPr algn="l"/>
            <a:r>
              <a:rPr lang="id-ID" b="1" i="0" dirty="0">
                <a:solidFill>
                  <a:srgbClr val="374151"/>
                </a:solidFill>
                <a:effectLst/>
                <a:latin typeface="Söhne"/>
              </a:rPr>
              <a:t>Kapan Menggunakan Model Spiral?</a:t>
            </a:r>
            <a:endParaRPr lang="id-ID" b="0" i="0" dirty="0">
              <a:solidFill>
                <a:srgbClr val="374151"/>
              </a:solidFill>
              <a:effectLst/>
              <a:latin typeface="Söhne"/>
            </a:endParaRPr>
          </a:p>
          <a:p>
            <a:pPr algn="l">
              <a:buFont typeface="+mj-lt"/>
              <a:buAutoNum type="arabicPeriod"/>
            </a:pPr>
            <a:r>
              <a:rPr lang="id-ID" b="1" i="0" dirty="0">
                <a:solidFill>
                  <a:srgbClr val="374151"/>
                </a:solidFill>
                <a:effectLst/>
                <a:latin typeface="Söhne"/>
              </a:rPr>
              <a:t>Proyek Berisiko Tinggi:</a:t>
            </a:r>
            <a:r>
              <a:rPr lang="id-ID" b="0" i="0" dirty="0">
                <a:solidFill>
                  <a:srgbClr val="374151"/>
                </a:solidFill>
                <a:effectLst/>
                <a:latin typeface="Söhne"/>
              </a:rPr>
              <a:t> Ketika risiko teknis atau risiko manajemen sangat tinggi dan memerlukan evaluasi berkelanjutan.</a:t>
            </a:r>
          </a:p>
          <a:p>
            <a:pPr algn="l">
              <a:buFont typeface="+mj-lt"/>
              <a:buAutoNum type="arabicPeriod"/>
            </a:pPr>
            <a:r>
              <a:rPr lang="id-ID" b="1" i="0" dirty="0">
                <a:solidFill>
                  <a:srgbClr val="374151"/>
                </a:solidFill>
                <a:effectLst/>
                <a:latin typeface="Söhne"/>
              </a:rPr>
              <a:t>Ketidakpastian Persyaratan:</a:t>
            </a:r>
            <a:r>
              <a:rPr lang="id-ID" b="0" i="0" dirty="0">
                <a:solidFill>
                  <a:srgbClr val="374151"/>
                </a:solidFill>
                <a:effectLst/>
                <a:latin typeface="Söhne"/>
              </a:rPr>
              <a:t> Untuk proyek di mana persyaratan belum sepenuhnya jelas atau mungkin berubah seiring dengan waktu dan pemahaman yang lebih baik tentang solusi.</a:t>
            </a:r>
          </a:p>
          <a:p>
            <a:pPr algn="l">
              <a:buFont typeface="+mj-lt"/>
              <a:buAutoNum type="arabicPeriod"/>
            </a:pPr>
            <a:r>
              <a:rPr lang="id-ID" b="1" i="0" dirty="0">
                <a:solidFill>
                  <a:srgbClr val="374151"/>
                </a:solidFill>
                <a:effectLst/>
                <a:latin typeface="Söhne"/>
              </a:rPr>
              <a:t>Prototyping Diperlukan:</a:t>
            </a:r>
            <a:r>
              <a:rPr lang="id-ID" b="0" i="0" dirty="0">
                <a:solidFill>
                  <a:srgbClr val="374151"/>
                </a:solidFill>
                <a:effectLst/>
                <a:latin typeface="Söhne"/>
              </a:rPr>
              <a:t> Jika ada kebutuhan untuk membangun versi prototipe dari solusi untuk memvalidasi persyaratan dan solusi.</a:t>
            </a:r>
          </a:p>
          <a:p>
            <a:pPr algn="l">
              <a:buFont typeface="+mj-lt"/>
              <a:buAutoNum type="arabicPeriod"/>
            </a:pPr>
            <a:r>
              <a:rPr lang="id-ID" b="1" i="0" dirty="0">
                <a:solidFill>
                  <a:srgbClr val="374151"/>
                </a:solidFill>
                <a:effectLst/>
                <a:latin typeface="Söhne"/>
              </a:rPr>
              <a:t>Ketersediaan Pelanggan:</a:t>
            </a:r>
            <a:r>
              <a:rPr lang="id-ID" b="0" i="0" dirty="0">
                <a:solidFill>
                  <a:srgbClr val="374151"/>
                </a:solidFill>
                <a:effectLst/>
                <a:latin typeface="Söhne"/>
              </a:rPr>
              <a:t> Ketika pelanggan atau pemangku kepentingan dapat terlibat secara aktif dan memberikan feedback setelah setiap iterasi.</a:t>
            </a:r>
          </a:p>
          <a:p>
            <a:pPr algn="l">
              <a:buFont typeface="+mj-lt"/>
              <a:buAutoNum type="arabicPeriod"/>
            </a:pPr>
            <a:r>
              <a:rPr lang="id-ID" b="1" i="0" dirty="0">
                <a:solidFill>
                  <a:srgbClr val="374151"/>
                </a:solidFill>
                <a:effectLst/>
                <a:latin typeface="Söhne"/>
              </a:rPr>
              <a:t>Pengembangan Berfase:</a:t>
            </a:r>
            <a:r>
              <a:rPr lang="id-ID" b="0" i="0" dirty="0">
                <a:solidFill>
                  <a:srgbClr val="374151"/>
                </a:solidFill>
                <a:effectLst/>
                <a:latin typeface="Söhne"/>
              </a:rPr>
              <a:t> Di mana proyek bisa dipecah menjadi sub-proyek atau fase yang bisa dikembangkan dan dideploy secara independen.</a:t>
            </a:r>
          </a:p>
          <a:p>
            <a:pPr algn="l">
              <a:buFont typeface="+mj-lt"/>
              <a:buAutoNum type="arabicPeriod"/>
            </a:pPr>
            <a:r>
              <a:rPr lang="id-ID" b="1" i="0" dirty="0">
                <a:solidFill>
                  <a:srgbClr val="374151"/>
                </a:solidFill>
                <a:effectLst/>
                <a:latin typeface="Söhne"/>
              </a:rPr>
              <a:t>Penggunaan Teknologi Baru:</a:t>
            </a:r>
            <a:r>
              <a:rPr lang="id-ID" b="0" i="0" dirty="0">
                <a:solidFill>
                  <a:srgbClr val="374151"/>
                </a:solidFill>
                <a:effectLst/>
                <a:latin typeface="Söhne"/>
              </a:rPr>
              <a:t> Di situasi di mana teknologi baru diterapkan dan ada ketidakpastian tentang bagaimana teknologi tersebut akan bekerja dalam konteks proyek.</a:t>
            </a:r>
          </a:p>
          <a:p>
            <a:pPr marL="0" lvl="0" indent="0" algn="l" rtl="0">
              <a:spcBef>
                <a:spcPts val="0"/>
              </a:spcBef>
              <a:spcAft>
                <a:spcPts val="0"/>
              </a:spcAft>
              <a:buNone/>
            </a:pPr>
            <a:endParaRPr lang="id-ID" dirty="0"/>
          </a:p>
          <a:p>
            <a:pPr marL="0" lvl="0" indent="0" algn="l" rtl="0">
              <a:spcBef>
                <a:spcPts val="0"/>
              </a:spcBef>
              <a:spcAft>
                <a:spcPts val="0"/>
              </a:spcAft>
              <a:buNone/>
            </a:pPr>
            <a:endParaRPr lang="id-ID" dirty="0"/>
          </a:p>
        </p:txBody>
      </p:sp>
    </p:spTree>
    <p:extLst>
      <p:ext uri="{BB962C8B-B14F-4D97-AF65-F5344CB8AC3E}">
        <p14:creationId xmlns:p14="http://schemas.microsoft.com/office/powerpoint/2010/main" val="120503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1"/>
        <p:cNvGrpSpPr/>
        <p:nvPr/>
      </p:nvGrpSpPr>
      <p:grpSpPr>
        <a:xfrm>
          <a:off x="0" y="0"/>
          <a:ext cx="0" cy="0"/>
          <a:chOff x="0" y="0"/>
          <a:chExt cx="0" cy="0"/>
        </a:xfrm>
      </p:grpSpPr>
      <p:sp>
        <p:nvSpPr>
          <p:cNvPr id="892" name="Google Shape;892;g14e084505b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3" name="Google Shape;893;g14e084505b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ID" dirty="0"/>
              <a:t>**Metode Agile** adalah pendekatan pengembangan perangkat lunak yang menekankan kolaborasi antar tim, adaptabilitas, dan pengiriman nilai yang cepat ke pelanggan melalui rilis increment.</a:t>
            </a:r>
          </a:p>
          <a:p>
            <a:pPr marL="0" lvl="0" indent="0" algn="l" rtl="0">
              <a:spcBef>
                <a:spcPts val="0"/>
              </a:spcBef>
              <a:spcAft>
                <a:spcPts val="0"/>
              </a:spcAft>
              <a:buNone/>
            </a:pPr>
            <a:endParaRPr lang="id-ID" dirty="0"/>
          </a:p>
          <a:p>
            <a:pPr marL="0" lvl="0" indent="0" algn="l" rtl="0">
              <a:spcBef>
                <a:spcPts val="0"/>
              </a:spcBef>
              <a:spcAft>
                <a:spcPts val="0"/>
              </a:spcAft>
              <a:buNone/>
            </a:pPr>
            <a:r>
              <a:rPr lang="id-ID" dirty="0"/>
              <a:t>---</a:t>
            </a:r>
          </a:p>
          <a:p>
            <a:pPr marL="0" lvl="0" indent="0" algn="l" rtl="0">
              <a:spcBef>
                <a:spcPts val="0"/>
              </a:spcBef>
              <a:spcAft>
                <a:spcPts val="0"/>
              </a:spcAft>
              <a:buNone/>
            </a:pPr>
            <a:endParaRPr lang="id-ID" dirty="0"/>
          </a:p>
          <a:p>
            <a:pPr marL="0" lvl="0" indent="0" algn="l" rtl="0">
              <a:spcBef>
                <a:spcPts val="0"/>
              </a:spcBef>
              <a:spcAft>
                <a:spcPts val="0"/>
              </a:spcAft>
              <a:buNone/>
            </a:pPr>
            <a:r>
              <a:rPr lang="id-ID" dirty="0"/>
              <a:t>Kelebihan Metode Agile</a:t>
            </a:r>
          </a:p>
          <a:p>
            <a:pPr marL="0" lvl="0" indent="0" algn="l" rtl="0">
              <a:spcBef>
                <a:spcPts val="0"/>
              </a:spcBef>
              <a:spcAft>
                <a:spcPts val="0"/>
              </a:spcAft>
              <a:buNone/>
            </a:pPr>
            <a:endParaRPr lang="id-ID" dirty="0"/>
          </a:p>
          <a:p>
            <a:pPr marL="0" lvl="0" indent="0" algn="l" rtl="0">
              <a:spcBef>
                <a:spcPts val="0"/>
              </a:spcBef>
              <a:spcAft>
                <a:spcPts val="0"/>
              </a:spcAft>
              <a:buNone/>
            </a:pPr>
            <a:r>
              <a:rPr lang="id-ID" dirty="0"/>
              <a:t>1. **Responsif terhadap Perubahan:** Mudah beradaptasi dengan perubahan persyaratan.</a:t>
            </a:r>
          </a:p>
          <a:p>
            <a:pPr marL="0" lvl="0" indent="0" algn="l" rtl="0">
              <a:spcBef>
                <a:spcPts val="0"/>
              </a:spcBef>
              <a:spcAft>
                <a:spcPts val="0"/>
              </a:spcAft>
              <a:buNone/>
            </a:pPr>
            <a:r>
              <a:rPr lang="id-ID" dirty="0"/>
              <a:t>  </a:t>
            </a:r>
          </a:p>
          <a:p>
            <a:pPr marL="0" lvl="0" indent="0" algn="l" rtl="0">
              <a:spcBef>
                <a:spcPts val="0"/>
              </a:spcBef>
              <a:spcAft>
                <a:spcPts val="0"/>
              </a:spcAft>
              <a:buNone/>
            </a:pPr>
            <a:r>
              <a:rPr lang="id-ID" dirty="0"/>
              <a:t>2. **Pengiriman Cepat:** Rilis fitur secara reguler memberi nilai kepada pelanggan lebih cepat.</a:t>
            </a:r>
          </a:p>
          <a:p>
            <a:pPr marL="0" lvl="0" indent="0" algn="l" rtl="0">
              <a:spcBef>
                <a:spcPts val="0"/>
              </a:spcBef>
              <a:spcAft>
                <a:spcPts val="0"/>
              </a:spcAft>
              <a:buNone/>
            </a:pPr>
            <a:endParaRPr lang="id-ID" dirty="0"/>
          </a:p>
          <a:p>
            <a:pPr marL="0" lvl="0" indent="0" algn="l" rtl="0">
              <a:spcBef>
                <a:spcPts val="0"/>
              </a:spcBef>
              <a:spcAft>
                <a:spcPts val="0"/>
              </a:spcAft>
              <a:buNone/>
            </a:pPr>
            <a:r>
              <a:rPr lang="id-ID" dirty="0"/>
              <a:t>3. **Kolaborasi Tinggi:** Kerjasama erat antara tim pengembangan dan stakeholder.</a:t>
            </a:r>
          </a:p>
          <a:p>
            <a:pPr marL="0" lvl="0" indent="0" algn="l" rtl="0">
              <a:spcBef>
                <a:spcPts val="0"/>
              </a:spcBef>
              <a:spcAft>
                <a:spcPts val="0"/>
              </a:spcAft>
              <a:buNone/>
            </a:pPr>
            <a:r>
              <a:rPr lang="id-ID" dirty="0"/>
              <a:t>  </a:t>
            </a:r>
          </a:p>
          <a:p>
            <a:pPr marL="0" lvl="0" indent="0" algn="l" rtl="0">
              <a:spcBef>
                <a:spcPts val="0"/>
              </a:spcBef>
              <a:spcAft>
                <a:spcPts val="0"/>
              </a:spcAft>
              <a:buNone/>
            </a:pPr>
            <a:r>
              <a:rPr lang="id-ID" dirty="0"/>
              <a:t>4. **Feedback Kontinu:** Iterasi yang cepat memungkinkan feedback reguler dan penyesuaian berkelanjutan.</a:t>
            </a:r>
          </a:p>
          <a:p>
            <a:pPr marL="0" lvl="0" indent="0" algn="l" rtl="0">
              <a:spcBef>
                <a:spcPts val="0"/>
              </a:spcBef>
              <a:spcAft>
                <a:spcPts val="0"/>
              </a:spcAft>
              <a:buNone/>
            </a:pPr>
            <a:r>
              <a:rPr lang="id-ID" dirty="0"/>
              <a:t>  </a:t>
            </a:r>
          </a:p>
          <a:p>
            <a:pPr marL="0" lvl="0" indent="0" algn="l" rtl="0">
              <a:spcBef>
                <a:spcPts val="0"/>
              </a:spcBef>
              <a:spcAft>
                <a:spcPts val="0"/>
              </a:spcAft>
              <a:buNone/>
            </a:pPr>
            <a:r>
              <a:rPr lang="id-ID" dirty="0"/>
              <a:t>5. **Visibilitas Tinggi:** Pelanggan dan tim dapat melihat dan mengevaluasi kemajuan proyek secara real-time.</a:t>
            </a:r>
          </a:p>
          <a:p>
            <a:pPr marL="0" lvl="0" indent="0" algn="l" rtl="0">
              <a:spcBef>
                <a:spcPts val="0"/>
              </a:spcBef>
              <a:spcAft>
                <a:spcPts val="0"/>
              </a:spcAft>
              <a:buNone/>
            </a:pPr>
            <a:endParaRPr lang="id-ID" dirty="0"/>
          </a:p>
          <a:p>
            <a:pPr marL="0" lvl="0" indent="0" algn="l" rtl="0">
              <a:spcBef>
                <a:spcPts val="0"/>
              </a:spcBef>
              <a:spcAft>
                <a:spcPts val="0"/>
              </a:spcAft>
              <a:buNone/>
            </a:pPr>
            <a:r>
              <a:rPr lang="id-ID" dirty="0"/>
              <a:t>---</a:t>
            </a:r>
          </a:p>
          <a:p>
            <a:pPr marL="0" lvl="0" indent="0" algn="l" rtl="0">
              <a:spcBef>
                <a:spcPts val="0"/>
              </a:spcBef>
              <a:spcAft>
                <a:spcPts val="0"/>
              </a:spcAft>
              <a:buNone/>
            </a:pPr>
            <a:endParaRPr lang="id-ID" dirty="0"/>
          </a:p>
          <a:p>
            <a:pPr marL="0" lvl="0" indent="0" algn="l" rtl="0">
              <a:spcBef>
                <a:spcPts val="0"/>
              </a:spcBef>
              <a:spcAft>
                <a:spcPts val="0"/>
              </a:spcAft>
              <a:buNone/>
            </a:pPr>
            <a:r>
              <a:rPr lang="id-ID" dirty="0"/>
              <a:t>Kelemahan Metode Agile</a:t>
            </a:r>
          </a:p>
          <a:p>
            <a:pPr marL="0" lvl="0" indent="0" algn="l" rtl="0">
              <a:spcBef>
                <a:spcPts val="0"/>
              </a:spcBef>
              <a:spcAft>
                <a:spcPts val="0"/>
              </a:spcAft>
              <a:buNone/>
            </a:pPr>
            <a:endParaRPr lang="id-ID" dirty="0"/>
          </a:p>
          <a:p>
            <a:pPr marL="0" lvl="0" indent="0" algn="l" rtl="0">
              <a:spcBef>
                <a:spcPts val="0"/>
              </a:spcBef>
              <a:spcAft>
                <a:spcPts val="0"/>
              </a:spcAft>
              <a:buNone/>
            </a:pPr>
            <a:r>
              <a:rPr lang="id-ID" dirty="0"/>
              <a:t>1. **Kurangnya Struktur:** Bisa menjadi masalah bagi tim atau individu yang terbiasa dengan pendekatan yang lebih terstruktur.</a:t>
            </a:r>
          </a:p>
          <a:p>
            <a:pPr marL="0" lvl="0" indent="0" algn="l" rtl="0">
              <a:spcBef>
                <a:spcPts val="0"/>
              </a:spcBef>
              <a:spcAft>
                <a:spcPts val="0"/>
              </a:spcAft>
              <a:buNone/>
            </a:pPr>
            <a:endParaRPr lang="id-ID" dirty="0"/>
          </a:p>
          <a:p>
            <a:pPr marL="0" lvl="0" indent="0" algn="l" rtl="0">
              <a:spcBef>
                <a:spcPts val="0"/>
              </a:spcBef>
              <a:spcAft>
                <a:spcPts val="0"/>
              </a:spcAft>
              <a:buNone/>
            </a:pPr>
            <a:r>
              <a:rPr lang="id-ID" dirty="0"/>
              <a:t>2. **Dokumentasi Mungkin Kurang:** Fokus pada pengiriman sering mengurangi penekanan pada dokumentasi.</a:t>
            </a:r>
          </a:p>
          <a:p>
            <a:pPr marL="0" lvl="0" indent="0" algn="l" rtl="0">
              <a:spcBef>
                <a:spcPts val="0"/>
              </a:spcBef>
              <a:spcAft>
                <a:spcPts val="0"/>
              </a:spcAft>
              <a:buNone/>
            </a:pPr>
            <a:endParaRPr lang="id-ID" dirty="0"/>
          </a:p>
          <a:p>
            <a:pPr marL="0" lvl="0" indent="0" algn="l" rtl="0">
              <a:spcBef>
                <a:spcPts val="0"/>
              </a:spcBef>
              <a:spcAft>
                <a:spcPts val="0"/>
              </a:spcAft>
              <a:buNone/>
            </a:pPr>
            <a:r>
              <a:rPr lang="id-ID" dirty="0"/>
              <a:t>3. **Mungkin Tidak Cocok untuk Tim Besar:** Koordinasi di antara tim besar mungkin sulit.</a:t>
            </a:r>
          </a:p>
          <a:p>
            <a:pPr marL="0" lvl="0" indent="0" algn="l" rtl="0">
              <a:spcBef>
                <a:spcPts val="0"/>
              </a:spcBef>
              <a:spcAft>
                <a:spcPts val="0"/>
              </a:spcAft>
              <a:buNone/>
            </a:pPr>
            <a:endParaRPr lang="id-ID" dirty="0"/>
          </a:p>
          <a:p>
            <a:pPr marL="0" lvl="0" indent="0" algn="l" rtl="0">
              <a:spcBef>
                <a:spcPts val="0"/>
              </a:spcBef>
              <a:spcAft>
                <a:spcPts val="0"/>
              </a:spcAft>
              <a:buNone/>
            </a:pPr>
            <a:r>
              <a:rPr lang="id-ID" dirty="0"/>
              <a:t>4. **Memerlukan Komitmen Pelanggan:** Keberhasilannya sangat bergantung pada keterlibatan aktif dari pelanggan atau pemangku kepentingan.</a:t>
            </a:r>
          </a:p>
          <a:p>
            <a:pPr marL="0" lvl="0" indent="0" algn="l" rtl="0">
              <a:spcBef>
                <a:spcPts val="0"/>
              </a:spcBef>
              <a:spcAft>
                <a:spcPts val="0"/>
              </a:spcAft>
              <a:buNone/>
            </a:pPr>
            <a:endParaRPr lang="id-ID" dirty="0"/>
          </a:p>
          <a:p>
            <a:pPr marL="0" lvl="0" indent="0" algn="l" rtl="0">
              <a:spcBef>
                <a:spcPts val="0"/>
              </a:spcBef>
              <a:spcAft>
                <a:spcPts val="0"/>
              </a:spcAft>
              <a:buNone/>
            </a:pPr>
            <a:r>
              <a:rPr lang="id-ID" dirty="0"/>
              <a:t>5. **Risiko Lingkup Proyek Berkembang:** Tanpa perencanaan awal yang jelas, ruang lingkup bisa berubah dan bisa meluas tanpa kontrol yang ketat.</a:t>
            </a:r>
            <a:endParaRPr lang="en-US" dirty="0"/>
          </a:p>
          <a:p>
            <a:pPr marL="0" lvl="0" indent="0" algn="l" rtl="0">
              <a:spcBef>
                <a:spcPts val="0"/>
              </a:spcBef>
              <a:spcAft>
                <a:spcPts val="0"/>
              </a:spcAft>
              <a:buNone/>
            </a:pPr>
            <a:endParaRPr lang="en-US" dirty="0"/>
          </a:p>
          <a:p>
            <a:pPr algn="l"/>
            <a:r>
              <a:rPr lang="id-ID" b="1" i="0" dirty="0">
                <a:solidFill>
                  <a:srgbClr val="374151"/>
                </a:solidFill>
                <a:effectLst/>
                <a:latin typeface="Söhne"/>
              </a:rPr>
              <a:t>Kapan Menggunakan Model Agile?</a:t>
            </a:r>
            <a:endParaRPr lang="id-ID" b="0" i="0" dirty="0">
              <a:solidFill>
                <a:srgbClr val="374151"/>
              </a:solidFill>
              <a:effectLst/>
              <a:latin typeface="Söhne"/>
            </a:endParaRPr>
          </a:p>
          <a:p>
            <a:pPr algn="l">
              <a:buFont typeface="+mj-lt"/>
              <a:buAutoNum type="arabicPeriod"/>
            </a:pPr>
            <a:r>
              <a:rPr lang="id-ID" b="1" i="0" dirty="0">
                <a:solidFill>
                  <a:srgbClr val="374151"/>
                </a:solidFill>
                <a:effectLst/>
                <a:latin typeface="Söhne"/>
              </a:rPr>
              <a:t>Ketidakpastian Persyaratan:</a:t>
            </a:r>
            <a:r>
              <a:rPr lang="id-ID" b="0" i="0" dirty="0">
                <a:solidFill>
                  <a:srgbClr val="374151"/>
                </a:solidFill>
                <a:effectLst/>
                <a:latin typeface="Söhne"/>
              </a:rPr>
              <a:t> Ketika persyaratan mungkin berubah atau belum sepenuhnya jelas.</a:t>
            </a:r>
          </a:p>
          <a:p>
            <a:pPr algn="l">
              <a:buFont typeface="+mj-lt"/>
              <a:buAutoNum type="arabicPeriod"/>
            </a:pPr>
            <a:r>
              <a:rPr lang="id-ID" b="1" i="0" dirty="0">
                <a:solidFill>
                  <a:srgbClr val="374151"/>
                </a:solidFill>
                <a:effectLst/>
                <a:latin typeface="Söhne"/>
              </a:rPr>
              <a:t>Rilis Bertahap:</a:t>
            </a:r>
            <a:r>
              <a:rPr lang="id-ID" b="0" i="0" dirty="0">
                <a:solidFill>
                  <a:srgbClr val="374151"/>
                </a:solidFill>
                <a:effectLst/>
                <a:latin typeface="Söhne"/>
              </a:rPr>
              <a:t> Jika ada kemungkinan untuk merilis fitur secara bertahap dan mendapatkan feedback dari pengguna.</a:t>
            </a:r>
          </a:p>
          <a:p>
            <a:pPr algn="l">
              <a:buFont typeface="+mj-lt"/>
              <a:buAutoNum type="arabicPeriod"/>
            </a:pPr>
            <a:r>
              <a:rPr lang="id-ID" b="1" i="0" dirty="0">
                <a:solidFill>
                  <a:srgbClr val="374151"/>
                </a:solidFill>
                <a:effectLst/>
                <a:latin typeface="Söhne"/>
              </a:rPr>
              <a:t>Ketersediaan Pelanggan:</a:t>
            </a:r>
            <a:r>
              <a:rPr lang="id-ID" b="0" i="0" dirty="0">
                <a:solidFill>
                  <a:srgbClr val="374151"/>
                </a:solidFill>
                <a:effectLst/>
                <a:latin typeface="Söhne"/>
              </a:rPr>
              <a:t> Pelanggan atau pemangku kepentingan dapat terlibat secara reguler dan memberikan feedback.</a:t>
            </a:r>
          </a:p>
          <a:p>
            <a:pPr algn="l">
              <a:buFont typeface="+mj-lt"/>
              <a:buAutoNum type="arabicPeriod"/>
            </a:pPr>
            <a:r>
              <a:rPr lang="id-ID" b="1" i="0" dirty="0">
                <a:solidFill>
                  <a:srgbClr val="374151"/>
                </a:solidFill>
                <a:effectLst/>
                <a:latin typeface="Söhne"/>
              </a:rPr>
              <a:t>Tim Terdedikasi:</a:t>
            </a:r>
            <a:r>
              <a:rPr lang="id-ID" b="0" i="0" dirty="0">
                <a:solidFill>
                  <a:srgbClr val="374151"/>
                </a:solidFill>
                <a:effectLst/>
                <a:latin typeface="Söhne"/>
              </a:rPr>
              <a:t> Tim yang terdedikasi dan dapat berkolaborasi secara intensif.</a:t>
            </a:r>
          </a:p>
          <a:p>
            <a:pPr algn="l">
              <a:buFont typeface="+mj-lt"/>
              <a:buAutoNum type="arabicPeriod"/>
            </a:pPr>
            <a:r>
              <a:rPr lang="id-ID" b="1" i="0" dirty="0">
                <a:solidFill>
                  <a:srgbClr val="374151"/>
                </a:solidFill>
                <a:effectLst/>
                <a:latin typeface="Söhne"/>
              </a:rPr>
              <a:t>Proyek Berdurasi Pendek hingga Menengah:</a:t>
            </a:r>
            <a:r>
              <a:rPr lang="id-ID" b="0" i="0" dirty="0">
                <a:solidFill>
                  <a:srgbClr val="374151"/>
                </a:solidFill>
                <a:effectLst/>
                <a:latin typeface="Söhne"/>
              </a:rPr>
              <a:t> Di mana siklus feedback cepat sangat berharga.</a:t>
            </a:r>
          </a:p>
          <a:p>
            <a:pPr algn="l">
              <a:buFont typeface="+mj-lt"/>
              <a:buAutoNum type="arabicPeriod"/>
            </a:pPr>
            <a:r>
              <a:rPr lang="id-ID" b="1" i="0" dirty="0">
                <a:solidFill>
                  <a:srgbClr val="374151"/>
                </a:solidFill>
                <a:effectLst/>
                <a:latin typeface="Söhne"/>
              </a:rPr>
              <a:t>Teknologi Berubah Cepat:</a:t>
            </a:r>
            <a:r>
              <a:rPr lang="id-ID" b="0" i="0" dirty="0">
                <a:solidFill>
                  <a:srgbClr val="374151"/>
                </a:solidFill>
                <a:effectLst/>
                <a:latin typeface="Söhne"/>
              </a:rPr>
              <a:t> Di situasi di mana teknologi atau alat yang digunakan berkembang atau berubah dengan cepat.</a:t>
            </a:r>
          </a:p>
          <a:p>
            <a:pPr algn="l">
              <a:buFont typeface="+mj-lt"/>
              <a:buAutoNum type="arabicPeriod"/>
            </a:pPr>
            <a:r>
              <a:rPr lang="id-ID" b="1" i="0" dirty="0">
                <a:solidFill>
                  <a:srgbClr val="374151"/>
                </a:solidFill>
                <a:effectLst/>
                <a:latin typeface="Söhne"/>
              </a:rPr>
              <a:t>Kultur Kolaboratif:</a:t>
            </a:r>
            <a:r>
              <a:rPr lang="id-ID" b="0" i="0" dirty="0">
                <a:solidFill>
                  <a:srgbClr val="374151"/>
                </a:solidFill>
                <a:effectLst/>
                <a:latin typeface="Söhne"/>
              </a:rPr>
              <a:t> Organisasi atau tim yang mendorong kolaborasi, komunikasi, dan adaptabilitas.</a:t>
            </a:r>
          </a:p>
          <a:p>
            <a:pPr marL="0" lvl="0" indent="0" algn="l" rtl="0">
              <a:spcBef>
                <a:spcPts val="0"/>
              </a:spcBef>
              <a:spcAft>
                <a:spcPts val="0"/>
              </a:spcAft>
              <a:buNone/>
            </a:pPr>
            <a:endParaRPr lang="id-ID" dirty="0"/>
          </a:p>
          <a:p>
            <a:pPr marL="0" lvl="0" indent="0" algn="l" rtl="0">
              <a:spcBef>
                <a:spcPts val="0"/>
              </a:spcBef>
              <a:spcAft>
                <a:spcPts val="0"/>
              </a:spcAft>
              <a:buNone/>
            </a:pPr>
            <a:endParaRPr lang="id-ID" dirty="0"/>
          </a:p>
        </p:txBody>
      </p:sp>
    </p:spTree>
    <p:extLst>
      <p:ext uri="{BB962C8B-B14F-4D97-AF65-F5344CB8AC3E}">
        <p14:creationId xmlns:p14="http://schemas.microsoft.com/office/powerpoint/2010/main" val="13005530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g1125d80b41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3" name="Google Shape;643;g1125d80b41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ID" dirty="0"/>
              <a:t>**Metode Agile** adalah pendekatan pengembangan perangkat lunak yang menekankan kolaborasi antar tim, adaptabilitas, dan pengiriman nilai yang cepat ke pelanggan melalui rilis increment.</a:t>
            </a:r>
          </a:p>
          <a:p>
            <a:pPr marL="0" lvl="0" indent="0" algn="l" rtl="0">
              <a:spcBef>
                <a:spcPts val="0"/>
              </a:spcBef>
              <a:spcAft>
                <a:spcPts val="0"/>
              </a:spcAft>
              <a:buNone/>
            </a:pPr>
            <a:endParaRPr lang="id-ID" dirty="0"/>
          </a:p>
          <a:p>
            <a:pPr marL="0" lvl="0" indent="0" algn="l" rtl="0">
              <a:spcBef>
                <a:spcPts val="0"/>
              </a:spcBef>
              <a:spcAft>
                <a:spcPts val="0"/>
              </a:spcAft>
              <a:buNone/>
            </a:pPr>
            <a:r>
              <a:rPr lang="id-ID" dirty="0"/>
              <a:t>---</a:t>
            </a:r>
          </a:p>
          <a:p>
            <a:pPr marL="0" lvl="0" indent="0" algn="l" rtl="0">
              <a:spcBef>
                <a:spcPts val="0"/>
              </a:spcBef>
              <a:spcAft>
                <a:spcPts val="0"/>
              </a:spcAft>
              <a:buNone/>
            </a:pPr>
            <a:endParaRPr lang="id-ID" dirty="0"/>
          </a:p>
          <a:p>
            <a:pPr marL="0" lvl="0" indent="0" algn="l" rtl="0">
              <a:spcBef>
                <a:spcPts val="0"/>
              </a:spcBef>
              <a:spcAft>
                <a:spcPts val="0"/>
              </a:spcAft>
              <a:buNone/>
            </a:pPr>
            <a:r>
              <a:rPr lang="id-ID" dirty="0"/>
              <a:t>Kelebihan Metode Agile</a:t>
            </a:r>
          </a:p>
          <a:p>
            <a:pPr marL="0" lvl="0" indent="0" algn="l" rtl="0">
              <a:spcBef>
                <a:spcPts val="0"/>
              </a:spcBef>
              <a:spcAft>
                <a:spcPts val="0"/>
              </a:spcAft>
              <a:buNone/>
            </a:pPr>
            <a:endParaRPr lang="id-ID" dirty="0"/>
          </a:p>
          <a:p>
            <a:pPr marL="0" lvl="0" indent="0" algn="l" rtl="0">
              <a:spcBef>
                <a:spcPts val="0"/>
              </a:spcBef>
              <a:spcAft>
                <a:spcPts val="0"/>
              </a:spcAft>
              <a:buNone/>
            </a:pPr>
            <a:r>
              <a:rPr lang="id-ID" dirty="0"/>
              <a:t>1. **Responsif terhadap Perubahan:** Mudah beradaptasi dengan perubahan persyaratan.</a:t>
            </a:r>
          </a:p>
          <a:p>
            <a:pPr marL="0" lvl="0" indent="0" algn="l" rtl="0">
              <a:spcBef>
                <a:spcPts val="0"/>
              </a:spcBef>
              <a:spcAft>
                <a:spcPts val="0"/>
              </a:spcAft>
              <a:buNone/>
            </a:pPr>
            <a:r>
              <a:rPr lang="id-ID" dirty="0"/>
              <a:t>  </a:t>
            </a:r>
          </a:p>
          <a:p>
            <a:pPr marL="0" lvl="0" indent="0" algn="l" rtl="0">
              <a:spcBef>
                <a:spcPts val="0"/>
              </a:spcBef>
              <a:spcAft>
                <a:spcPts val="0"/>
              </a:spcAft>
              <a:buNone/>
            </a:pPr>
            <a:r>
              <a:rPr lang="id-ID" dirty="0"/>
              <a:t>2. **Pengiriman Cepat:** Rilis fitur secara reguler memberi nilai kepada pelanggan lebih cepat.</a:t>
            </a:r>
          </a:p>
          <a:p>
            <a:pPr marL="0" lvl="0" indent="0" algn="l" rtl="0">
              <a:spcBef>
                <a:spcPts val="0"/>
              </a:spcBef>
              <a:spcAft>
                <a:spcPts val="0"/>
              </a:spcAft>
              <a:buNone/>
            </a:pPr>
            <a:endParaRPr lang="id-ID" dirty="0"/>
          </a:p>
          <a:p>
            <a:pPr marL="0" lvl="0" indent="0" algn="l" rtl="0">
              <a:spcBef>
                <a:spcPts val="0"/>
              </a:spcBef>
              <a:spcAft>
                <a:spcPts val="0"/>
              </a:spcAft>
              <a:buNone/>
            </a:pPr>
            <a:r>
              <a:rPr lang="id-ID" dirty="0"/>
              <a:t>3. **Kolaborasi Tinggi:** Kerjasama erat antara tim pengembangan dan stakeholder.</a:t>
            </a:r>
          </a:p>
          <a:p>
            <a:pPr marL="0" lvl="0" indent="0" algn="l" rtl="0">
              <a:spcBef>
                <a:spcPts val="0"/>
              </a:spcBef>
              <a:spcAft>
                <a:spcPts val="0"/>
              </a:spcAft>
              <a:buNone/>
            </a:pPr>
            <a:r>
              <a:rPr lang="id-ID" dirty="0"/>
              <a:t>  </a:t>
            </a:r>
          </a:p>
          <a:p>
            <a:pPr marL="0" lvl="0" indent="0" algn="l" rtl="0">
              <a:spcBef>
                <a:spcPts val="0"/>
              </a:spcBef>
              <a:spcAft>
                <a:spcPts val="0"/>
              </a:spcAft>
              <a:buNone/>
            </a:pPr>
            <a:r>
              <a:rPr lang="id-ID" dirty="0"/>
              <a:t>4. **Feedback Kontinu:** Iterasi yang cepat memungkinkan feedback reguler dan penyesuaian berkelanjutan.</a:t>
            </a:r>
          </a:p>
          <a:p>
            <a:pPr marL="0" lvl="0" indent="0" algn="l" rtl="0">
              <a:spcBef>
                <a:spcPts val="0"/>
              </a:spcBef>
              <a:spcAft>
                <a:spcPts val="0"/>
              </a:spcAft>
              <a:buNone/>
            </a:pPr>
            <a:r>
              <a:rPr lang="id-ID" dirty="0"/>
              <a:t>  </a:t>
            </a:r>
          </a:p>
          <a:p>
            <a:pPr marL="0" lvl="0" indent="0" algn="l" rtl="0">
              <a:spcBef>
                <a:spcPts val="0"/>
              </a:spcBef>
              <a:spcAft>
                <a:spcPts val="0"/>
              </a:spcAft>
              <a:buNone/>
            </a:pPr>
            <a:r>
              <a:rPr lang="id-ID" dirty="0"/>
              <a:t>5. **Visibilitas Tinggi:** Pelanggan dan tim dapat melihat dan mengevaluasi kemajuan proyek secara real-time.</a:t>
            </a:r>
          </a:p>
          <a:p>
            <a:pPr marL="0" lvl="0" indent="0" algn="l" rtl="0">
              <a:spcBef>
                <a:spcPts val="0"/>
              </a:spcBef>
              <a:spcAft>
                <a:spcPts val="0"/>
              </a:spcAft>
              <a:buNone/>
            </a:pPr>
            <a:endParaRPr lang="id-ID" dirty="0"/>
          </a:p>
          <a:p>
            <a:pPr marL="0" lvl="0" indent="0" algn="l" rtl="0">
              <a:spcBef>
                <a:spcPts val="0"/>
              </a:spcBef>
              <a:spcAft>
                <a:spcPts val="0"/>
              </a:spcAft>
              <a:buNone/>
            </a:pPr>
            <a:r>
              <a:rPr lang="id-ID" dirty="0"/>
              <a:t>---</a:t>
            </a:r>
          </a:p>
          <a:p>
            <a:pPr marL="0" lvl="0" indent="0" algn="l" rtl="0">
              <a:spcBef>
                <a:spcPts val="0"/>
              </a:spcBef>
              <a:spcAft>
                <a:spcPts val="0"/>
              </a:spcAft>
              <a:buNone/>
            </a:pPr>
            <a:endParaRPr lang="id-ID" dirty="0"/>
          </a:p>
          <a:p>
            <a:pPr marL="0" lvl="0" indent="0" algn="l" rtl="0">
              <a:spcBef>
                <a:spcPts val="0"/>
              </a:spcBef>
              <a:spcAft>
                <a:spcPts val="0"/>
              </a:spcAft>
              <a:buNone/>
            </a:pPr>
            <a:r>
              <a:rPr lang="id-ID" dirty="0"/>
              <a:t>Kelemahan Metode Agile</a:t>
            </a:r>
          </a:p>
          <a:p>
            <a:pPr marL="0" lvl="0" indent="0" algn="l" rtl="0">
              <a:spcBef>
                <a:spcPts val="0"/>
              </a:spcBef>
              <a:spcAft>
                <a:spcPts val="0"/>
              </a:spcAft>
              <a:buNone/>
            </a:pPr>
            <a:endParaRPr lang="id-ID" dirty="0"/>
          </a:p>
          <a:p>
            <a:pPr marL="0" lvl="0" indent="0" algn="l" rtl="0">
              <a:spcBef>
                <a:spcPts val="0"/>
              </a:spcBef>
              <a:spcAft>
                <a:spcPts val="0"/>
              </a:spcAft>
              <a:buNone/>
            </a:pPr>
            <a:r>
              <a:rPr lang="id-ID" dirty="0"/>
              <a:t>1. **Kurangnya Struktur:** Bisa menjadi masalah bagi tim atau individu yang terbiasa dengan pendekatan yang lebih terstruktur.</a:t>
            </a:r>
          </a:p>
          <a:p>
            <a:pPr marL="0" lvl="0" indent="0" algn="l" rtl="0">
              <a:spcBef>
                <a:spcPts val="0"/>
              </a:spcBef>
              <a:spcAft>
                <a:spcPts val="0"/>
              </a:spcAft>
              <a:buNone/>
            </a:pPr>
            <a:endParaRPr lang="id-ID" dirty="0"/>
          </a:p>
          <a:p>
            <a:pPr marL="0" lvl="0" indent="0" algn="l" rtl="0">
              <a:spcBef>
                <a:spcPts val="0"/>
              </a:spcBef>
              <a:spcAft>
                <a:spcPts val="0"/>
              </a:spcAft>
              <a:buNone/>
            </a:pPr>
            <a:r>
              <a:rPr lang="id-ID" dirty="0"/>
              <a:t>2. **Dokumentasi Mungkin Kurang:** Fokus pada pengiriman sering mengurangi penekanan pada dokumentasi.</a:t>
            </a:r>
          </a:p>
          <a:p>
            <a:pPr marL="0" lvl="0" indent="0" algn="l" rtl="0">
              <a:spcBef>
                <a:spcPts val="0"/>
              </a:spcBef>
              <a:spcAft>
                <a:spcPts val="0"/>
              </a:spcAft>
              <a:buNone/>
            </a:pPr>
            <a:endParaRPr lang="id-ID" dirty="0"/>
          </a:p>
          <a:p>
            <a:pPr marL="0" lvl="0" indent="0" algn="l" rtl="0">
              <a:spcBef>
                <a:spcPts val="0"/>
              </a:spcBef>
              <a:spcAft>
                <a:spcPts val="0"/>
              </a:spcAft>
              <a:buNone/>
            </a:pPr>
            <a:r>
              <a:rPr lang="id-ID" dirty="0"/>
              <a:t>3. **Mungkin Tidak Cocok untuk Tim Besar:** Koordinasi di antara tim besar mungkin sulit.</a:t>
            </a:r>
          </a:p>
          <a:p>
            <a:pPr marL="0" lvl="0" indent="0" algn="l" rtl="0">
              <a:spcBef>
                <a:spcPts val="0"/>
              </a:spcBef>
              <a:spcAft>
                <a:spcPts val="0"/>
              </a:spcAft>
              <a:buNone/>
            </a:pPr>
            <a:endParaRPr lang="id-ID" dirty="0"/>
          </a:p>
          <a:p>
            <a:pPr marL="0" lvl="0" indent="0" algn="l" rtl="0">
              <a:spcBef>
                <a:spcPts val="0"/>
              </a:spcBef>
              <a:spcAft>
                <a:spcPts val="0"/>
              </a:spcAft>
              <a:buNone/>
            </a:pPr>
            <a:r>
              <a:rPr lang="id-ID" dirty="0"/>
              <a:t>4. **Memerlukan Komitmen Pelanggan:** Keberhasilannya sangat bergantung pada keterlibatan aktif dari pelanggan atau pemangku kepentingan.</a:t>
            </a:r>
          </a:p>
          <a:p>
            <a:pPr marL="0" lvl="0" indent="0" algn="l" rtl="0">
              <a:spcBef>
                <a:spcPts val="0"/>
              </a:spcBef>
              <a:spcAft>
                <a:spcPts val="0"/>
              </a:spcAft>
              <a:buNone/>
            </a:pPr>
            <a:endParaRPr lang="id-ID" dirty="0"/>
          </a:p>
          <a:p>
            <a:pPr marL="0" lvl="0" indent="0" algn="l" rtl="0">
              <a:spcBef>
                <a:spcPts val="0"/>
              </a:spcBef>
              <a:spcAft>
                <a:spcPts val="0"/>
              </a:spcAft>
              <a:buNone/>
            </a:pPr>
            <a:r>
              <a:rPr lang="id-ID" dirty="0"/>
              <a:t>5. **Risiko Lingkup Proyek Berkembang:** Tanpa perencanaan awal yang jelas, ruang lingkup bisa berubah dan bisa meluas tanpa kontrol yang ketat.</a:t>
            </a:r>
            <a:endParaRPr lang="en-US" dirty="0"/>
          </a:p>
          <a:p>
            <a:pPr marL="0" lvl="0" indent="0" algn="l" rtl="0">
              <a:spcBef>
                <a:spcPts val="0"/>
              </a:spcBef>
              <a:spcAft>
                <a:spcPts val="0"/>
              </a:spcAft>
              <a:buNone/>
            </a:pPr>
            <a:endParaRPr lang="en-US" dirty="0"/>
          </a:p>
          <a:p>
            <a:pPr algn="l"/>
            <a:r>
              <a:rPr lang="id-ID" b="1" i="0" dirty="0">
                <a:solidFill>
                  <a:srgbClr val="374151"/>
                </a:solidFill>
                <a:effectLst/>
                <a:latin typeface="Söhne"/>
              </a:rPr>
              <a:t>Kapan Menggunakan Model Agile?</a:t>
            </a:r>
            <a:endParaRPr lang="id-ID" b="0" i="0" dirty="0">
              <a:solidFill>
                <a:srgbClr val="374151"/>
              </a:solidFill>
              <a:effectLst/>
              <a:latin typeface="Söhne"/>
            </a:endParaRPr>
          </a:p>
          <a:p>
            <a:pPr algn="l">
              <a:buFont typeface="+mj-lt"/>
              <a:buAutoNum type="arabicPeriod"/>
            </a:pPr>
            <a:r>
              <a:rPr lang="id-ID" b="1" i="0" dirty="0">
                <a:solidFill>
                  <a:srgbClr val="374151"/>
                </a:solidFill>
                <a:effectLst/>
                <a:latin typeface="Söhne"/>
              </a:rPr>
              <a:t>Ketidakpastian Persyaratan:</a:t>
            </a:r>
            <a:r>
              <a:rPr lang="id-ID" b="0" i="0" dirty="0">
                <a:solidFill>
                  <a:srgbClr val="374151"/>
                </a:solidFill>
                <a:effectLst/>
                <a:latin typeface="Söhne"/>
              </a:rPr>
              <a:t> Ketika persyaratan mungkin berubah atau belum sepenuhnya jelas.</a:t>
            </a:r>
          </a:p>
          <a:p>
            <a:pPr algn="l">
              <a:buFont typeface="+mj-lt"/>
              <a:buAutoNum type="arabicPeriod"/>
            </a:pPr>
            <a:r>
              <a:rPr lang="id-ID" b="1" i="0" dirty="0">
                <a:solidFill>
                  <a:srgbClr val="374151"/>
                </a:solidFill>
                <a:effectLst/>
                <a:latin typeface="Söhne"/>
              </a:rPr>
              <a:t>Rilis Bertahap:</a:t>
            </a:r>
            <a:r>
              <a:rPr lang="id-ID" b="0" i="0" dirty="0">
                <a:solidFill>
                  <a:srgbClr val="374151"/>
                </a:solidFill>
                <a:effectLst/>
                <a:latin typeface="Söhne"/>
              </a:rPr>
              <a:t> Jika ada kemungkinan untuk merilis fitur secara bertahap dan mendapatkan feedback dari pengguna.</a:t>
            </a:r>
          </a:p>
          <a:p>
            <a:pPr algn="l">
              <a:buFont typeface="+mj-lt"/>
              <a:buAutoNum type="arabicPeriod"/>
            </a:pPr>
            <a:r>
              <a:rPr lang="id-ID" b="1" i="0" dirty="0">
                <a:solidFill>
                  <a:srgbClr val="374151"/>
                </a:solidFill>
                <a:effectLst/>
                <a:latin typeface="Söhne"/>
              </a:rPr>
              <a:t>Ketersediaan Pelanggan:</a:t>
            </a:r>
            <a:r>
              <a:rPr lang="id-ID" b="0" i="0" dirty="0">
                <a:solidFill>
                  <a:srgbClr val="374151"/>
                </a:solidFill>
                <a:effectLst/>
                <a:latin typeface="Söhne"/>
              </a:rPr>
              <a:t> Pelanggan atau pemangku kepentingan dapat terlibat secara reguler dan memberikan feedback.</a:t>
            </a:r>
          </a:p>
          <a:p>
            <a:pPr algn="l">
              <a:buFont typeface="+mj-lt"/>
              <a:buAutoNum type="arabicPeriod"/>
            </a:pPr>
            <a:r>
              <a:rPr lang="id-ID" b="1" i="0" dirty="0">
                <a:solidFill>
                  <a:srgbClr val="374151"/>
                </a:solidFill>
                <a:effectLst/>
                <a:latin typeface="Söhne"/>
              </a:rPr>
              <a:t>Tim Terdedikasi:</a:t>
            </a:r>
            <a:r>
              <a:rPr lang="id-ID" b="0" i="0" dirty="0">
                <a:solidFill>
                  <a:srgbClr val="374151"/>
                </a:solidFill>
                <a:effectLst/>
                <a:latin typeface="Söhne"/>
              </a:rPr>
              <a:t> Tim yang terdedikasi dan dapat berkolaborasi secara intensif.</a:t>
            </a:r>
          </a:p>
          <a:p>
            <a:pPr algn="l">
              <a:buFont typeface="+mj-lt"/>
              <a:buAutoNum type="arabicPeriod"/>
            </a:pPr>
            <a:r>
              <a:rPr lang="id-ID" b="1" i="0" dirty="0">
                <a:solidFill>
                  <a:srgbClr val="374151"/>
                </a:solidFill>
                <a:effectLst/>
                <a:latin typeface="Söhne"/>
              </a:rPr>
              <a:t>Proyek Berdurasi Pendek hingga Menengah:</a:t>
            </a:r>
            <a:r>
              <a:rPr lang="id-ID" b="0" i="0" dirty="0">
                <a:solidFill>
                  <a:srgbClr val="374151"/>
                </a:solidFill>
                <a:effectLst/>
                <a:latin typeface="Söhne"/>
              </a:rPr>
              <a:t> Di mana siklus feedback cepat sangat berharga.</a:t>
            </a:r>
          </a:p>
          <a:p>
            <a:pPr algn="l">
              <a:buFont typeface="+mj-lt"/>
              <a:buAutoNum type="arabicPeriod"/>
            </a:pPr>
            <a:r>
              <a:rPr lang="id-ID" b="1" i="0" dirty="0">
                <a:solidFill>
                  <a:srgbClr val="374151"/>
                </a:solidFill>
                <a:effectLst/>
                <a:latin typeface="Söhne"/>
              </a:rPr>
              <a:t>Teknologi Berubah Cepat:</a:t>
            </a:r>
            <a:r>
              <a:rPr lang="id-ID" b="0" i="0" dirty="0">
                <a:solidFill>
                  <a:srgbClr val="374151"/>
                </a:solidFill>
                <a:effectLst/>
                <a:latin typeface="Söhne"/>
              </a:rPr>
              <a:t> Di situasi di mana teknologi atau alat yang digunakan berkembang atau berubah dengan cepat.</a:t>
            </a:r>
          </a:p>
          <a:p>
            <a:pPr algn="l">
              <a:buFont typeface="+mj-lt"/>
              <a:buAutoNum type="arabicPeriod"/>
            </a:pPr>
            <a:r>
              <a:rPr lang="id-ID" b="1" i="0" dirty="0">
                <a:solidFill>
                  <a:srgbClr val="374151"/>
                </a:solidFill>
                <a:effectLst/>
                <a:latin typeface="Söhne"/>
              </a:rPr>
              <a:t>Kultur Kolaboratif:</a:t>
            </a:r>
            <a:r>
              <a:rPr lang="id-ID" b="0" i="0" dirty="0">
                <a:solidFill>
                  <a:srgbClr val="374151"/>
                </a:solidFill>
                <a:effectLst/>
                <a:latin typeface="Söhne"/>
              </a:rPr>
              <a:t> Organisasi atau tim yang mendorong kolaborasi, komunikasi, dan adaptabilitas.</a:t>
            </a:r>
          </a:p>
          <a:p>
            <a:pPr marL="0" lvl="0" indent="0" algn="l" rtl="0">
              <a:spcBef>
                <a:spcPts val="0"/>
              </a:spcBef>
              <a:spcAft>
                <a:spcPts val="0"/>
              </a:spcAft>
              <a:buNone/>
            </a:pPr>
            <a:endParaRPr lang="id-ID" dirty="0"/>
          </a:p>
          <a:p>
            <a:pPr marL="0" lvl="0" indent="0" algn="l" rtl="0">
              <a:spcBef>
                <a:spcPts val="0"/>
              </a:spcBef>
              <a:spcAft>
                <a:spcPts val="0"/>
              </a:spcAft>
              <a:buNone/>
            </a:pPr>
            <a:endParaRPr lang="id-ID"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5897401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Google Shape;829;g1125d80b419_0_7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0" name="Google Shape;830;g1125d80b419_0_7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187157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g2141805fb8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0" name="Google Shape;1010;g2141805fb8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l"/>
            <a:r>
              <a:rPr lang="id-ID" b="1" i="0" dirty="0">
                <a:solidFill>
                  <a:srgbClr val="374151"/>
                </a:solidFill>
                <a:effectLst/>
                <a:latin typeface="Söhne"/>
              </a:rPr>
              <a:t>Kelebihan V-Model</a:t>
            </a:r>
            <a:endParaRPr lang="id-ID" b="0" i="0" dirty="0">
              <a:solidFill>
                <a:srgbClr val="374151"/>
              </a:solidFill>
              <a:effectLst/>
              <a:latin typeface="Söhne"/>
            </a:endParaRPr>
          </a:p>
          <a:p>
            <a:pPr algn="l">
              <a:buFont typeface="+mj-lt"/>
              <a:buAutoNum type="arabicPeriod"/>
            </a:pPr>
            <a:r>
              <a:rPr lang="id-ID" b="1" i="0" dirty="0">
                <a:solidFill>
                  <a:srgbClr val="374151"/>
                </a:solidFill>
                <a:effectLst/>
                <a:latin typeface="Söhne"/>
              </a:rPr>
              <a:t>Struktur Yang Jelas:</a:t>
            </a:r>
            <a:r>
              <a:rPr lang="id-ID" b="0" i="0" dirty="0">
                <a:solidFill>
                  <a:srgbClr val="374151"/>
                </a:solidFill>
                <a:effectLst/>
                <a:latin typeface="Söhne"/>
              </a:rPr>
              <a:t> Setiap tahap pengembangan memiliki tahap pengujian yang sesuai.</a:t>
            </a:r>
          </a:p>
          <a:p>
            <a:pPr algn="l">
              <a:buFont typeface="+mj-lt"/>
              <a:buAutoNum type="arabicPeriod"/>
            </a:pPr>
            <a:r>
              <a:rPr lang="id-ID" b="1" i="0" dirty="0">
                <a:solidFill>
                  <a:srgbClr val="374151"/>
                </a:solidFill>
                <a:effectLst/>
                <a:latin typeface="Söhne"/>
              </a:rPr>
              <a:t>Pendeteksian Kesalahan Awal:</a:t>
            </a:r>
            <a:r>
              <a:rPr lang="id-ID" b="0" i="0" dirty="0">
                <a:solidFill>
                  <a:srgbClr val="374151"/>
                </a:solidFill>
                <a:effectLst/>
                <a:latin typeface="Söhne"/>
              </a:rPr>
              <a:t> Kesalahan dideteksi di tahap awal, mengurangi biaya perbaikan di kemudian hari.</a:t>
            </a:r>
          </a:p>
          <a:p>
            <a:pPr algn="l">
              <a:buFont typeface="+mj-lt"/>
              <a:buAutoNum type="arabicPeriod"/>
            </a:pPr>
            <a:r>
              <a:rPr lang="id-ID" b="1" i="0" dirty="0">
                <a:solidFill>
                  <a:srgbClr val="374151"/>
                </a:solidFill>
                <a:effectLst/>
                <a:latin typeface="Söhne"/>
              </a:rPr>
              <a:t>Penekanan pada Validasi dan Verifikasi:</a:t>
            </a:r>
            <a:r>
              <a:rPr lang="id-ID" b="0" i="0" dirty="0">
                <a:solidFill>
                  <a:srgbClr val="374151"/>
                </a:solidFill>
                <a:effectLst/>
                <a:latin typeface="Söhne"/>
              </a:rPr>
              <a:t> Menjamin bahwa produk dikembangkan dengan benar dan memenuhi persyaratan yang ditentukan.</a:t>
            </a:r>
          </a:p>
          <a:p>
            <a:pPr algn="l">
              <a:buFont typeface="+mj-lt"/>
              <a:buAutoNum type="arabicPeriod"/>
            </a:pPr>
            <a:r>
              <a:rPr lang="id-ID" b="1" i="0" dirty="0">
                <a:solidFill>
                  <a:srgbClr val="374151"/>
                </a:solidFill>
                <a:effectLst/>
                <a:latin typeface="Söhne"/>
              </a:rPr>
              <a:t>Mudah untuk Pemahaman:</a:t>
            </a:r>
            <a:r>
              <a:rPr lang="id-ID" b="0" i="0" dirty="0">
                <a:solidFill>
                  <a:srgbClr val="374151"/>
                </a:solidFill>
                <a:effectLst/>
                <a:latin typeface="Söhne"/>
              </a:rPr>
              <a:t> Model yang sederhana dan mudah dipahami, cocok untuk proyek-proyek dengan persyaratan yang jelas dan tetap.</a:t>
            </a:r>
          </a:p>
          <a:p>
            <a:pPr algn="l">
              <a:buFont typeface="+mj-lt"/>
              <a:buAutoNum type="arabicPeriod"/>
            </a:pPr>
            <a:r>
              <a:rPr lang="id-ID" b="1" i="0" dirty="0">
                <a:solidFill>
                  <a:srgbClr val="374151"/>
                </a:solidFill>
                <a:effectLst/>
                <a:latin typeface="Söhne"/>
              </a:rPr>
              <a:t>Dokumentasi Lengkap:</a:t>
            </a:r>
            <a:r>
              <a:rPr lang="id-ID" b="0" i="0" dirty="0">
                <a:solidFill>
                  <a:srgbClr val="374151"/>
                </a:solidFill>
                <a:effectLst/>
                <a:latin typeface="Söhne"/>
              </a:rPr>
              <a:t> Setiap tahap memerlukan dokumentasi yang mendetail, memudahkan pelacakan dan pemeliharaan.</a:t>
            </a:r>
          </a:p>
          <a:p>
            <a:pPr algn="l"/>
            <a:r>
              <a:rPr lang="id-ID" b="1" i="0" dirty="0">
                <a:solidFill>
                  <a:srgbClr val="374151"/>
                </a:solidFill>
                <a:effectLst/>
                <a:latin typeface="Söhne"/>
              </a:rPr>
              <a:t>Kelemahan V-Model</a:t>
            </a:r>
            <a:endParaRPr lang="id-ID" b="0" i="0" dirty="0">
              <a:solidFill>
                <a:srgbClr val="374151"/>
              </a:solidFill>
              <a:effectLst/>
              <a:latin typeface="Söhne"/>
            </a:endParaRPr>
          </a:p>
          <a:p>
            <a:pPr algn="l">
              <a:buFont typeface="+mj-lt"/>
              <a:buAutoNum type="arabicPeriod"/>
            </a:pPr>
            <a:r>
              <a:rPr lang="id-ID" b="1" i="0" dirty="0">
                <a:solidFill>
                  <a:srgbClr val="374151"/>
                </a:solidFill>
                <a:effectLst/>
                <a:latin typeface="Söhne"/>
              </a:rPr>
              <a:t>Kurang Fleksibel:</a:t>
            </a:r>
            <a:r>
              <a:rPr lang="id-ID" b="0" i="0" dirty="0">
                <a:solidFill>
                  <a:srgbClr val="374151"/>
                </a:solidFill>
                <a:effectLst/>
                <a:latin typeface="Söhne"/>
              </a:rPr>
              <a:t> Perubahan di tahap lanjutan memerlukan revisi besar pada tahap sebelumnya.</a:t>
            </a:r>
          </a:p>
          <a:p>
            <a:pPr algn="l">
              <a:buFont typeface="+mj-lt"/>
              <a:buAutoNum type="arabicPeriod"/>
            </a:pPr>
            <a:r>
              <a:rPr lang="id-ID" b="1" i="0" dirty="0">
                <a:solidFill>
                  <a:srgbClr val="374151"/>
                </a:solidFill>
                <a:effectLst/>
                <a:latin typeface="Söhne"/>
              </a:rPr>
              <a:t>Pengujian Terlambat:</a:t>
            </a:r>
            <a:r>
              <a:rPr lang="id-ID" b="0" i="0" dirty="0">
                <a:solidFill>
                  <a:srgbClr val="374151"/>
                </a:solidFill>
                <a:effectLst/>
                <a:latin typeface="Söhne"/>
              </a:rPr>
              <a:t> Pengujian intensif dilakukan setelah fase pengembangan selesai, sehingga kesalahan mungkin ditemukan terlambat.</a:t>
            </a:r>
          </a:p>
          <a:p>
            <a:pPr algn="l">
              <a:buFont typeface="+mj-lt"/>
              <a:buAutoNum type="arabicPeriod"/>
            </a:pPr>
            <a:r>
              <a:rPr lang="id-ID" b="1" i="0" dirty="0">
                <a:solidFill>
                  <a:srgbClr val="374151"/>
                </a:solidFill>
                <a:effectLst/>
                <a:latin typeface="Söhne"/>
              </a:rPr>
              <a:t>Biaya Tinggi untuk Perubahan:</a:t>
            </a:r>
            <a:r>
              <a:rPr lang="id-ID" b="0" i="0" dirty="0">
                <a:solidFill>
                  <a:srgbClr val="374151"/>
                </a:solidFill>
                <a:effectLst/>
                <a:latin typeface="Söhne"/>
              </a:rPr>
              <a:t> Mengubah persyaratan atau desain di tengah pengembangan bisa menjadi mahal.</a:t>
            </a:r>
          </a:p>
          <a:p>
            <a:pPr algn="l">
              <a:buFont typeface="+mj-lt"/>
              <a:buAutoNum type="arabicPeriod"/>
            </a:pPr>
            <a:r>
              <a:rPr lang="id-ID" b="1" i="0" dirty="0">
                <a:solidFill>
                  <a:srgbClr val="374151"/>
                </a:solidFill>
                <a:effectLst/>
                <a:latin typeface="Söhne"/>
              </a:rPr>
              <a:t>Tidak Cocok untuk Proyek Kompleks:</a:t>
            </a:r>
            <a:r>
              <a:rPr lang="id-ID" b="0" i="0" dirty="0">
                <a:solidFill>
                  <a:srgbClr val="374151"/>
                </a:solidFill>
                <a:effectLst/>
                <a:latin typeface="Söhne"/>
              </a:rPr>
              <a:t> Untuk proyek yang besar dan kompleks, atau di mana persyaratan berubah cepat, V-Model mungkin kurang efektif.</a:t>
            </a:r>
          </a:p>
          <a:p>
            <a:pPr algn="l">
              <a:buFont typeface="+mj-lt"/>
              <a:buAutoNum type="arabicPeriod"/>
            </a:pPr>
            <a:r>
              <a:rPr lang="id-ID" b="1" i="0" dirty="0">
                <a:solidFill>
                  <a:srgbClr val="374151"/>
                </a:solidFill>
                <a:effectLst/>
                <a:latin typeface="Söhne"/>
              </a:rPr>
              <a:t>Ketergantungan pada Persyaratan Awal:</a:t>
            </a:r>
            <a:r>
              <a:rPr lang="id-ID" b="0" i="0" dirty="0">
                <a:solidFill>
                  <a:srgbClr val="374151"/>
                </a:solidFill>
                <a:effectLst/>
                <a:latin typeface="Söhne"/>
              </a:rPr>
              <a:t> Kinerja model sangat bergantung pada kejelasan dan keakuratan persyaratan di awal.</a:t>
            </a:r>
            <a:endParaRPr lang="en-US" b="0" i="0" dirty="0">
              <a:solidFill>
                <a:srgbClr val="374151"/>
              </a:solidFill>
              <a:effectLst/>
              <a:latin typeface="Söhne"/>
            </a:endParaRPr>
          </a:p>
          <a:p>
            <a:pPr algn="l"/>
            <a:r>
              <a:rPr lang="id-ID" b="1" i="0" dirty="0">
                <a:solidFill>
                  <a:srgbClr val="374151"/>
                </a:solidFill>
                <a:effectLst/>
                <a:latin typeface="Söhne"/>
              </a:rPr>
              <a:t>Kapan Menggunakan V-Model?</a:t>
            </a:r>
            <a:endParaRPr lang="id-ID" b="0" i="0" dirty="0">
              <a:solidFill>
                <a:srgbClr val="374151"/>
              </a:solidFill>
              <a:effectLst/>
              <a:latin typeface="Söhne"/>
            </a:endParaRPr>
          </a:p>
          <a:p>
            <a:pPr algn="l">
              <a:buFont typeface="+mj-lt"/>
              <a:buAutoNum type="arabicPeriod"/>
            </a:pPr>
            <a:r>
              <a:rPr lang="id-ID" b="1" i="0" dirty="0">
                <a:solidFill>
                  <a:srgbClr val="374151"/>
                </a:solidFill>
                <a:effectLst/>
                <a:latin typeface="Söhne"/>
              </a:rPr>
              <a:t>Persyaratan Jelas dan Tetap:</a:t>
            </a:r>
            <a:r>
              <a:rPr lang="id-ID" b="0" i="0" dirty="0">
                <a:solidFill>
                  <a:srgbClr val="374151"/>
                </a:solidFill>
                <a:effectLst/>
                <a:latin typeface="Söhne"/>
              </a:rPr>
              <a:t> Model V sangat sesuai untuk proyek dengan spesifikasi yang jelas dan tidak berubah selama siklus pengembangan.</a:t>
            </a:r>
          </a:p>
          <a:p>
            <a:pPr algn="l">
              <a:buFont typeface="+mj-lt"/>
              <a:buAutoNum type="arabicPeriod"/>
            </a:pPr>
            <a:r>
              <a:rPr lang="id-ID" b="1" i="0" dirty="0">
                <a:solidFill>
                  <a:srgbClr val="374151"/>
                </a:solidFill>
                <a:effectLst/>
                <a:latin typeface="Söhne"/>
              </a:rPr>
              <a:t>Proyek Berskala Kecil hingga Menengah:</a:t>
            </a:r>
            <a:r>
              <a:rPr lang="id-ID" b="0" i="0" dirty="0">
                <a:solidFill>
                  <a:srgbClr val="374151"/>
                </a:solidFill>
                <a:effectLst/>
                <a:latin typeface="Söhne"/>
              </a:rPr>
              <a:t> Karena strukturnya yang terdefinisi dengan baik, Model V cocok untuk proyek yang tidak terlalu kompleks.</a:t>
            </a:r>
          </a:p>
          <a:p>
            <a:pPr algn="l">
              <a:buFont typeface="+mj-lt"/>
              <a:buAutoNum type="arabicPeriod"/>
            </a:pPr>
            <a:r>
              <a:rPr lang="id-ID" b="1" i="0" dirty="0">
                <a:solidFill>
                  <a:srgbClr val="374151"/>
                </a:solidFill>
                <a:effectLst/>
                <a:latin typeface="Söhne"/>
              </a:rPr>
              <a:t>Prioritas pada Dokumentasi:</a:t>
            </a:r>
            <a:r>
              <a:rPr lang="id-ID" b="0" i="0" dirty="0">
                <a:solidFill>
                  <a:srgbClr val="374151"/>
                </a:solidFill>
                <a:effectLst/>
                <a:latin typeface="Söhne"/>
              </a:rPr>
              <a:t> Ketika dokumentasi yang rinci dan terstruktur di setiap tahap pengembangan menjadi prioritas.</a:t>
            </a:r>
          </a:p>
          <a:p>
            <a:pPr algn="l">
              <a:buFont typeface="+mj-lt"/>
              <a:buAutoNum type="arabicPeriod"/>
            </a:pPr>
            <a:r>
              <a:rPr lang="id-ID" b="1" i="0" dirty="0">
                <a:solidFill>
                  <a:srgbClr val="374151"/>
                </a:solidFill>
                <a:effectLst/>
                <a:latin typeface="Söhne"/>
              </a:rPr>
              <a:t>Pengujian Mendalam:</a:t>
            </a:r>
            <a:r>
              <a:rPr lang="id-ID" b="0" i="0" dirty="0">
                <a:solidFill>
                  <a:srgbClr val="374151"/>
                </a:solidFill>
                <a:effectLst/>
                <a:latin typeface="Söhne"/>
              </a:rPr>
              <a:t> Jika tujuannya adalah untuk melakukan verifikasi dan validasi menyeluruh di setiap tahap.</a:t>
            </a:r>
          </a:p>
          <a:p>
            <a:pPr algn="l">
              <a:buFont typeface="+mj-lt"/>
              <a:buAutoNum type="arabicPeriod"/>
            </a:pPr>
            <a:r>
              <a:rPr lang="id-ID" b="1" i="0" dirty="0">
                <a:solidFill>
                  <a:srgbClr val="374151"/>
                </a:solidFill>
                <a:effectLst/>
                <a:latin typeface="Söhne"/>
              </a:rPr>
              <a:t>Ketersediaan Sumber Daya:</a:t>
            </a:r>
            <a:r>
              <a:rPr lang="id-ID" b="0" i="0" dirty="0">
                <a:solidFill>
                  <a:srgbClr val="374151"/>
                </a:solidFill>
                <a:effectLst/>
                <a:latin typeface="Söhne"/>
              </a:rPr>
              <a:t> Saat memiliki sumber daya (seperti waktu dan anggota tim) untuk menerapkan setiap tahap dengan teliti.</a:t>
            </a:r>
          </a:p>
          <a:p>
            <a:pPr algn="l">
              <a:buFont typeface="+mj-lt"/>
              <a:buAutoNum type="arabicPeriod"/>
            </a:pPr>
            <a:r>
              <a:rPr lang="id-ID" b="1" i="0" dirty="0">
                <a:solidFill>
                  <a:srgbClr val="374151"/>
                </a:solidFill>
                <a:effectLst/>
                <a:latin typeface="Söhne"/>
              </a:rPr>
              <a:t>Ketika Kesalahan Biaya Tinggi:</a:t>
            </a:r>
            <a:r>
              <a:rPr lang="id-ID" b="0" i="0" dirty="0">
                <a:solidFill>
                  <a:srgbClr val="374151"/>
                </a:solidFill>
                <a:effectLst/>
                <a:latin typeface="Söhne"/>
              </a:rPr>
              <a:t> Dalam proyek di mana kesalahan memiliki dampak finansial atau risiko tinggi (misalnya, perangkat lunak kritis untuk keselamatan), Model V dapat memastikan bahwa kesalahan ditemukan dan diperbaiki secepat mungkin.</a:t>
            </a:r>
          </a:p>
          <a:p>
            <a:pPr algn="l">
              <a:buFont typeface="+mj-lt"/>
              <a:buNone/>
            </a:pPr>
            <a:endParaRPr lang="id-ID" b="0" i="0" dirty="0">
              <a:solidFill>
                <a:srgbClr val="374151"/>
              </a:solidFill>
              <a:effectLst/>
              <a:latin typeface="Söhne"/>
            </a:endParaRPr>
          </a:p>
          <a:p>
            <a:pPr marL="0" lvl="0" indent="0" algn="l" rtl="0">
              <a:spcBef>
                <a:spcPts val="0"/>
              </a:spcBef>
              <a:spcAft>
                <a:spcPts val="0"/>
              </a:spcAft>
              <a:buNone/>
            </a:pPr>
            <a:endParaRPr lang="id-ID" dirty="0"/>
          </a:p>
        </p:txBody>
      </p:sp>
    </p:spTree>
    <p:extLst>
      <p:ext uri="{BB962C8B-B14F-4D97-AF65-F5344CB8AC3E}">
        <p14:creationId xmlns:p14="http://schemas.microsoft.com/office/powerpoint/2010/main" val="5826062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Google Shape;829;g1125d80b419_0_7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0" name="Google Shape;830;g1125d80b419_0_7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800850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g2141805fb8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0" name="Google Shape;1010;g2141805fb8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l"/>
            <a:r>
              <a:rPr lang="id-ID" b="1" i="0" dirty="0">
                <a:solidFill>
                  <a:srgbClr val="374151"/>
                </a:solidFill>
                <a:effectLst/>
                <a:latin typeface="Söhne"/>
              </a:rPr>
              <a:t>Kelebihan Model Prototype</a:t>
            </a:r>
            <a:endParaRPr lang="id-ID" b="0" i="0" dirty="0">
              <a:solidFill>
                <a:srgbClr val="374151"/>
              </a:solidFill>
              <a:effectLst/>
              <a:latin typeface="Söhne"/>
            </a:endParaRPr>
          </a:p>
          <a:p>
            <a:pPr algn="l">
              <a:buFont typeface="+mj-lt"/>
              <a:buAutoNum type="arabicPeriod"/>
            </a:pPr>
            <a:r>
              <a:rPr lang="id-ID" b="1" i="0" dirty="0">
                <a:solidFill>
                  <a:srgbClr val="374151"/>
                </a:solidFill>
                <a:effectLst/>
                <a:latin typeface="Söhne"/>
              </a:rPr>
              <a:t>Feedback Awal:</a:t>
            </a:r>
            <a:r>
              <a:rPr lang="id-ID" b="0" i="0" dirty="0">
                <a:solidFill>
                  <a:srgbClr val="374151"/>
                </a:solidFill>
                <a:effectLst/>
                <a:latin typeface="Söhne"/>
              </a:rPr>
              <a:t> Prototipe memungkinkan pengembang untuk menerima feedback dari pengguna di tahap awal, sebelum pengembangan besar-besaran dilakukan.</a:t>
            </a:r>
          </a:p>
          <a:p>
            <a:pPr algn="l">
              <a:buFont typeface="+mj-lt"/>
              <a:buAutoNum type="arabicPeriod"/>
            </a:pPr>
            <a:r>
              <a:rPr lang="id-ID" b="1" i="0" dirty="0">
                <a:solidFill>
                  <a:srgbClr val="374151"/>
                </a:solidFill>
                <a:effectLst/>
                <a:latin typeface="Söhne"/>
              </a:rPr>
              <a:t>Pemahaman Lebih Baik:</a:t>
            </a:r>
            <a:r>
              <a:rPr lang="id-ID" b="0" i="0" dirty="0">
                <a:solidFill>
                  <a:srgbClr val="374151"/>
                </a:solidFill>
                <a:effectLst/>
                <a:latin typeface="Söhne"/>
              </a:rPr>
              <a:t> Dengan melihat dan berinteraksi dengan prototipe, ada pemahaman yang lebih baik antara pengembang dan pengguna mengenai apa yang diharapkan dari sistem yang sebenarnya.</a:t>
            </a:r>
          </a:p>
          <a:p>
            <a:pPr algn="l">
              <a:buFont typeface="+mj-lt"/>
              <a:buAutoNum type="arabicPeriod"/>
            </a:pPr>
            <a:r>
              <a:rPr lang="id-ID" b="1" i="0" dirty="0">
                <a:solidFill>
                  <a:srgbClr val="374151"/>
                </a:solidFill>
                <a:effectLst/>
                <a:latin typeface="Söhne"/>
              </a:rPr>
              <a:t>Mengurangi Kesalahan:</a:t>
            </a:r>
            <a:r>
              <a:rPr lang="id-ID" b="0" i="0" dirty="0">
                <a:solidFill>
                  <a:srgbClr val="374151"/>
                </a:solidFill>
                <a:effectLst/>
                <a:latin typeface="Söhne"/>
              </a:rPr>
              <a:t> Mengidentifikasi kesalahan atau kesalahpahaman di tahap awal dapat menghemat waktu dan biaya di kemudian hari.</a:t>
            </a:r>
          </a:p>
          <a:p>
            <a:pPr algn="l">
              <a:buFont typeface="+mj-lt"/>
              <a:buAutoNum type="arabicPeriod"/>
            </a:pPr>
            <a:r>
              <a:rPr lang="id-ID" b="1" i="0" dirty="0">
                <a:solidFill>
                  <a:srgbClr val="374151"/>
                </a:solidFill>
                <a:effectLst/>
                <a:latin typeface="Söhne"/>
              </a:rPr>
              <a:t>Fleksibilitas:</a:t>
            </a:r>
            <a:r>
              <a:rPr lang="id-ID" b="0" i="0" dirty="0">
                <a:solidFill>
                  <a:srgbClr val="374151"/>
                </a:solidFill>
                <a:effectLst/>
                <a:latin typeface="Söhne"/>
              </a:rPr>
              <a:t> Model ini lebih adaptif terhadap perubahan. Seiring dengan mendapatkan feedback, perubahan dapat diimplementasikan dengan cepat.</a:t>
            </a:r>
          </a:p>
          <a:p>
            <a:pPr algn="l">
              <a:buFont typeface="+mj-lt"/>
              <a:buAutoNum type="arabicPeriod"/>
            </a:pPr>
            <a:r>
              <a:rPr lang="id-ID" b="1" i="0" dirty="0">
                <a:solidFill>
                  <a:srgbClr val="374151"/>
                </a:solidFill>
                <a:effectLst/>
                <a:latin typeface="Söhne"/>
              </a:rPr>
              <a:t>Pengguna Terlibat Aktif:</a:t>
            </a:r>
            <a:r>
              <a:rPr lang="id-ID" b="0" i="0" dirty="0">
                <a:solidFill>
                  <a:srgbClr val="374151"/>
                </a:solidFill>
                <a:effectLst/>
                <a:latin typeface="Söhne"/>
              </a:rPr>
              <a:t> Keterlibatan pengguna yang aktif memastikan bahwa produk akhir akan sesuai dengan kebutuhan pengguna.</a:t>
            </a:r>
          </a:p>
          <a:p>
            <a:pPr algn="l"/>
            <a:r>
              <a:rPr lang="id-ID" b="1" i="0" dirty="0">
                <a:solidFill>
                  <a:srgbClr val="374151"/>
                </a:solidFill>
                <a:effectLst/>
                <a:latin typeface="Söhne"/>
              </a:rPr>
              <a:t>Kelemahan Model Prototype</a:t>
            </a:r>
            <a:endParaRPr lang="id-ID" b="0" i="0" dirty="0">
              <a:solidFill>
                <a:srgbClr val="374151"/>
              </a:solidFill>
              <a:effectLst/>
              <a:latin typeface="Söhne"/>
            </a:endParaRPr>
          </a:p>
          <a:p>
            <a:pPr algn="l">
              <a:buFont typeface="+mj-lt"/>
              <a:buAutoNum type="arabicPeriod"/>
            </a:pPr>
            <a:r>
              <a:rPr lang="id-ID" b="1" i="0" dirty="0">
                <a:solidFill>
                  <a:srgbClr val="374151"/>
                </a:solidFill>
                <a:effectLst/>
                <a:latin typeface="Söhne"/>
              </a:rPr>
              <a:t>Tidak Cocok untuk Semua Proyek:</a:t>
            </a:r>
            <a:r>
              <a:rPr lang="id-ID" b="0" i="0" dirty="0">
                <a:solidFill>
                  <a:srgbClr val="374151"/>
                </a:solidFill>
                <a:effectLst/>
                <a:latin typeface="Söhne"/>
              </a:rPr>
              <a:t> Beberapa proyek memerlukan definisi persyaratan yang sangat rinci dan tidak memerlukan prototyping.</a:t>
            </a:r>
          </a:p>
          <a:p>
            <a:pPr algn="l">
              <a:buFont typeface="+mj-lt"/>
              <a:buAutoNum type="arabicPeriod"/>
            </a:pPr>
            <a:r>
              <a:rPr lang="id-ID" b="1" i="0" dirty="0">
                <a:solidFill>
                  <a:srgbClr val="374151"/>
                </a:solidFill>
                <a:effectLst/>
                <a:latin typeface="Söhne"/>
              </a:rPr>
              <a:t>Bisa Membingungkan:</a:t>
            </a:r>
            <a:r>
              <a:rPr lang="id-ID" b="0" i="0" dirty="0">
                <a:solidFill>
                  <a:srgbClr val="374151"/>
                </a:solidFill>
                <a:effectLst/>
                <a:latin typeface="Söhne"/>
              </a:rPr>
              <a:t> Pengguna mungkin berpikir bahwa prototipe yang belum selesai adalah produk akhir.</a:t>
            </a:r>
          </a:p>
          <a:p>
            <a:pPr algn="l">
              <a:buFont typeface="+mj-lt"/>
              <a:buAutoNum type="arabicPeriod"/>
            </a:pPr>
            <a:r>
              <a:rPr lang="id-ID" b="1" i="0" dirty="0">
                <a:solidFill>
                  <a:srgbClr val="374151"/>
                </a:solidFill>
                <a:effectLst/>
                <a:latin typeface="Söhne"/>
              </a:rPr>
              <a:t>Kemungkinan Biaya Lebih:</a:t>
            </a:r>
            <a:r>
              <a:rPr lang="id-ID" b="0" i="0" dirty="0">
                <a:solidFill>
                  <a:srgbClr val="374151"/>
                </a:solidFill>
                <a:effectLst/>
                <a:latin typeface="Söhne"/>
              </a:rPr>
              <a:t> Revisi berulang-ulang berdasarkan feedback dapat meningkatkan biaya pengembangan.</a:t>
            </a:r>
          </a:p>
          <a:p>
            <a:pPr algn="l">
              <a:buFont typeface="+mj-lt"/>
              <a:buAutoNum type="arabicPeriod"/>
            </a:pPr>
            <a:r>
              <a:rPr lang="id-ID" b="1" i="0" dirty="0">
                <a:solidFill>
                  <a:srgbClr val="374151"/>
                </a:solidFill>
                <a:effectLst/>
                <a:latin typeface="Söhne"/>
              </a:rPr>
              <a:t>Pengembangan Mungkin Lambat:</a:t>
            </a:r>
            <a:r>
              <a:rPr lang="id-ID" b="0" i="0" dirty="0">
                <a:solidFill>
                  <a:srgbClr val="374151"/>
                </a:solidFill>
                <a:effectLst/>
                <a:latin typeface="Söhne"/>
              </a:rPr>
              <a:t> Terlalu fokus pada prototipe bisa mengabaikan aspek-aspek lain dari pengembangan keseluruhan.</a:t>
            </a:r>
          </a:p>
          <a:p>
            <a:pPr algn="l">
              <a:buFont typeface="+mj-lt"/>
              <a:buAutoNum type="arabicPeriod"/>
            </a:pPr>
            <a:r>
              <a:rPr lang="id-ID" b="1" i="0" dirty="0">
                <a:solidFill>
                  <a:srgbClr val="374151"/>
                </a:solidFill>
                <a:effectLst/>
                <a:latin typeface="Söhne"/>
              </a:rPr>
              <a:t>Kesulitan Dokumentasi:</a:t>
            </a:r>
            <a:r>
              <a:rPr lang="id-ID" b="0" i="0" dirty="0">
                <a:solidFill>
                  <a:srgbClr val="374151"/>
                </a:solidFill>
                <a:effectLst/>
                <a:latin typeface="Söhne"/>
              </a:rPr>
              <a:t> Karena perubahan yang konstan, mendokumentasikan setiap tahap dari proses prototyping mungkin sulit.</a:t>
            </a:r>
            <a:endParaRPr lang="en-US" b="0" i="0" dirty="0">
              <a:solidFill>
                <a:srgbClr val="374151"/>
              </a:solidFill>
              <a:effectLst/>
              <a:latin typeface="Söhne"/>
            </a:endParaRPr>
          </a:p>
          <a:p>
            <a:pPr algn="l">
              <a:buFont typeface="+mj-lt"/>
              <a:buAutoNum type="arabicPeriod"/>
            </a:pPr>
            <a:endParaRPr lang="en-US" b="0" i="0" dirty="0">
              <a:solidFill>
                <a:srgbClr val="374151"/>
              </a:solidFill>
              <a:effectLst/>
              <a:latin typeface="Söhne"/>
            </a:endParaRPr>
          </a:p>
          <a:p>
            <a:pPr algn="l"/>
            <a:r>
              <a:rPr lang="id-ID" b="1" i="0" dirty="0">
                <a:solidFill>
                  <a:srgbClr val="374151"/>
                </a:solidFill>
                <a:effectLst/>
                <a:latin typeface="Söhne"/>
              </a:rPr>
              <a:t>Kapan Menggunakan Model Prototype?</a:t>
            </a:r>
            <a:endParaRPr lang="id-ID" b="0" i="0" dirty="0">
              <a:solidFill>
                <a:srgbClr val="374151"/>
              </a:solidFill>
              <a:effectLst/>
              <a:latin typeface="Söhne"/>
            </a:endParaRPr>
          </a:p>
          <a:p>
            <a:pPr algn="l">
              <a:buFont typeface="+mj-lt"/>
              <a:buAutoNum type="arabicPeriod"/>
            </a:pPr>
            <a:r>
              <a:rPr lang="id-ID" b="1" i="0" dirty="0">
                <a:solidFill>
                  <a:srgbClr val="374151"/>
                </a:solidFill>
                <a:effectLst/>
                <a:latin typeface="Söhne"/>
              </a:rPr>
              <a:t>Ketidakpastian Persyaratan:</a:t>
            </a:r>
            <a:r>
              <a:rPr lang="id-ID" b="0" i="0" dirty="0">
                <a:solidFill>
                  <a:srgbClr val="374151"/>
                </a:solidFill>
                <a:effectLst/>
                <a:latin typeface="Söhne"/>
              </a:rPr>
              <a:t> Saat persyaratan sistem tidak jelas atau belum sepenuhnya didefinisikan.</a:t>
            </a:r>
          </a:p>
          <a:p>
            <a:pPr algn="l">
              <a:buFont typeface="+mj-lt"/>
              <a:buAutoNum type="arabicPeriod"/>
            </a:pPr>
            <a:r>
              <a:rPr lang="id-ID" b="1" i="0" dirty="0">
                <a:solidFill>
                  <a:srgbClr val="374151"/>
                </a:solidFill>
                <a:effectLst/>
                <a:latin typeface="Söhne"/>
              </a:rPr>
              <a:t>Desain Antarmuka Pengguna:</a:t>
            </a:r>
            <a:r>
              <a:rPr lang="id-ID" b="0" i="0" dirty="0">
                <a:solidFill>
                  <a:srgbClr val="374151"/>
                </a:solidFill>
                <a:effectLst/>
                <a:latin typeface="Söhne"/>
              </a:rPr>
              <a:t> Untuk mendesain UI/UX yang intuitif dan memahami bagaimana pengguna berinteraksi dengan sistem.</a:t>
            </a:r>
          </a:p>
          <a:p>
            <a:pPr algn="l">
              <a:buFont typeface="+mj-lt"/>
              <a:buAutoNum type="arabicPeriod"/>
            </a:pPr>
            <a:r>
              <a:rPr lang="id-ID" b="1" i="0" dirty="0">
                <a:solidFill>
                  <a:srgbClr val="374151"/>
                </a:solidFill>
                <a:effectLst/>
                <a:latin typeface="Söhne"/>
              </a:rPr>
              <a:t>Pengenalan Teknologi Baru:</a:t>
            </a:r>
            <a:r>
              <a:rPr lang="id-ID" b="0" i="0" dirty="0">
                <a:solidFill>
                  <a:srgbClr val="374151"/>
                </a:solidFill>
                <a:effectLst/>
                <a:latin typeface="Söhne"/>
              </a:rPr>
              <a:t> Saat menggunakan teknologi atau alat baru yang tim belum familiar dengannya.</a:t>
            </a:r>
          </a:p>
          <a:p>
            <a:pPr algn="l">
              <a:buFont typeface="+mj-lt"/>
              <a:buAutoNum type="arabicPeriod"/>
            </a:pPr>
            <a:r>
              <a:rPr lang="id-ID" b="1" i="0" dirty="0">
                <a:solidFill>
                  <a:srgbClr val="374151"/>
                </a:solidFill>
                <a:effectLst/>
                <a:latin typeface="Söhne"/>
              </a:rPr>
              <a:t>Pembuktian Konsep:</a:t>
            </a:r>
            <a:r>
              <a:rPr lang="id-ID" b="0" i="0" dirty="0">
                <a:solidFill>
                  <a:srgbClr val="374151"/>
                </a:solidFill>
                <a:effectLst/>
                <a:latin typeface="Söhne"/>
              </a:rPr>
              <a:t> Ketika ingin memvalidasi ide atau konsep sebelum pengembangan penuh.</a:t>
            </a:r>
          </a:p>
          <a:p>
            <a:pPr algn="l">
              <a:buFont typeface="+mj-lt"/>
              <a:buAutoNum type="arabicPeriod"/>
            </a:pPr>
            <a:r>
              <a:rPr lang="id-ID" b="1" i="0" dirty="0">
                <a:solidFill>
                  <a:srgbClr val="374151"/>
                </a:solidFill>
                <a:effectLst/>
                <a:latin typeface="Söhne"/>
              </a:rPr>
              <a:t>Keterlibatan Pengguna:</a:t>
            </a:r>
            <a:r>
              <a:rPr lang="id-ID" b="0" i="0" dirty="0">
                <a:solidFill>
                  <a:srgbClr val="374151"/>
                </a:solidFill>
                <a:effectLst/>
                <a:latin typeface="Söhne"/>
              </a:rPr>
              <a:t> Di situasi di mana feedback dari pengguna dianggap kritis untuk kesuksesan proyek.</a:t>
            </a:r>
          </a:p>
          <a:p>
            <a:pPr algn="l">
              <a:buFont typeface="+mj-lt"/>
              <a:buAutoNum type="arabicPeriod"/>
            </a:pPr>
            <a:r>
              <a:rPr lang="id-ID" b="1" i="0" dirty="0">
                <a:solidFill>
                  <a:srgbClr val="374151"/>
                </a:solidFill>
                <a:effectLst/>
                <a:latin typeface="Söhne"/>
              </a:rPr>
              <a:t>Mengurangi Risiko Kesalahan:</a:t>
            </a:r>
            <a:r>
              <a:rPr lang="id-ID" b="0" i="0" dirty="0">
                <a:solidFill>
                  <a:srgbClr val="374151"/>
                </a:solidFill>
                <a:effectLst/>
                <a:latin typeface="Söhne"/>
              </a:rPr>
              <a:t> Saat ada kebutuhan untuk mengidentifikasi dan memperbaiki kesalahan di tahap awal.</a:t>
            </a:r>
          </a:p>
          <a:p>
            <a:pPr algn="l">
              <a:buFont typeface="+mj-lt"/>
              <a:buAutoNum type="arabicPeriod"/>
            </a:pPr>
            <a:r>
              <a:rPr lang="id-ID" b="1" i="0" dirty="0">
                <a:solidFill>
                  <a:srgbClr val="374151"/>
                </a:solidFill>
                <a:effectLst/>
                <a:latin typeface="Söhne"/>
              </a:rPr>
              <a:t>Proyek dengan Durasi Pendek:</a:t>
            </a:r>
            <a:r>
              <a:rPr lang="id-ID" b="0" i="0" dirty="0">
                <a:solidFill>
                  <a:srgbClr val="374151"/>
                </a:solidFill>
                <a:effectLst/>
                <a:latin typeface="Söhne"/>
              </a:rPr>
              <a:t> Di mana mendapatkan solusi cepat lebih penting daripada membangun sistem yang lengkap.</a:t>
            </a:r>
          </a:p>
          <a:p>
            <a:pPr algn="l">
              <a:buFont typeface="+mj-lt"/>
              <a:buAutoNum type="arabicPeriod"/>
            </a:pPr>
            <a:endParaRPr lang="id-ID" b="0" i="0" dirty="0">
              <a:solidFill>
                <a:srgbClr val="374151"/>
              </a:solidFill>
              <a:effectLst/>
              <a:latin typeface="Söhne"/>
            </a:endParaRPr>
          </a:p>
          <a:p>
            <a:br>
              <a:rPr lang="id-ID" dirty="0"/>
            </a:br>
            <a:endParaRPr lang="id-ID" dirty="0"/>
          </a:p>
        </p:txBody>
      </p:sp>
    </p:spTree>
    <p:extLst>
      <p:ext uri="{BB962C8B-B14F-4D97-AF65-F5344CB8AC3E}">
        <p14:creationId xmlns:p14="http://schemas.microsoft.com/office/powerpoint/2010/main" val="12631544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Google Shape;829;g1125d80b419_0_7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0" name="Google Shape;830;g1125d80b419_0_7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id-ID" dirty="0"/>
          </a:p>
        </p:txBody>
      </p:sp>
    </p:spTree>
    <p:extLst>
      <p:ext uri="{BB962C8B-B14F-4D97-AF65-F5344CB8AC3E}">
        <p14:creationId xmlns:p14="http://schemas.microsoft.com/office/powerpoint/2010/main" val="39027865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5"/>
        <p:cNvGrpSpPr/>
        <p:nvPr/>
      </p:nvGrpSpPr>
      <p:grpSpPr>
        <a:xfrm>
          <a:off x="0" y="0"/>
          <a:ext cx="0" cy="0"/>
          <a:chOff x="0" y="0"/>
          <a:chExt cx="0" cy="0"/>
        </a:xfrm>
      </p:grpSpPr>
      <p:sp>
        <p:nvSpPr>
          <p:cNvPr id="1206" name="Google Shape;1206;g14e1613f9b3_0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7" name="Google Shape;1207;g14e1613f9b3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110860aa57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 name="Google Shape;563;g110860aa57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1"/>
        <p:cNvGrpSpPr/>
        <p:nvPr/>
      </p:nvGrpSpPr>
      <p:grpSpPr>
        <a:xfrm>
          <a:off x="0" y="0"/>
          <a:ext cx="0" cy="0"/>
          <a:chOff x="0" y="0"/>
          <a:chExt cx="0" cy="0"/>
        </a:xfrm>
      </p:grpSpPr>
      <p:sp>
        <p:nvSpPr>
          <p:cNvPr id="1232" name="Google Shape;1232;g1125d80b419_0_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3" name="Google Shape;1233;g1125d80b419_0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Google Shape;829;g1125d80b419_0_7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0" name="Google Shape;830;g1125d80b419_0_7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g1125d80b419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0" name="Google Shape;780;g1125d80b419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1"/>
        <p:cNvGrpSpPr/>
        <p:nvPr/>
      </p:nvGrpSpPr>
      <p:grpSpPr>
        <a:xfrm>
          <a:off x="0" y="0"/>
          <a:ext cx="0" cy="0"/>
          <a:chOff x="0" y="0"/>
          <a:chExt cx="0" cy="0"/>
        </a:xfrm>
      </p:grpSpPr>
      <p:sp>
        <p:nvSpPr>
          <p:cNvPr id="892" name="Google Shape;892;g14e084505b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3" name="Google Shape;893;g14e084505b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id-ID" b="1" dirty="0">
                <a:solidFill>
                  <a:srgbClr val="262626"/>
                </a:solidFill>
              </a:rPr>
              <a:t>Berikut adalah beberapa kondisi atau situasi di mana penggunaan model Waterfall mungkin sesuai:</a:t>
            </a:r>
          </a:p>
          <a:p>
            <a:endParaRPr lang="id-ID" b="1" dirty="0">
              <a:solidFill>
                <a:srgbClr val="262626"/>
              </a:solidFill>
            </a:endParaRPr>
          </a:p>
          <a:p>
            <a:r>
              <a:rPr lang="id-ID" b="1" dirty="0">
                <a:solidFill>
                  <a:srgbClr val="262626"/>
                </a:solidFill>
              </a:rPr>
              <a:t>Persyaratan yang Jelas dan Tetap: Model Waterfall bekerja dengan baik ketika persyaratan perangkat lunak sudah jelas dari awal dan tidak diharapkan berubah secara signifikan selama siklus pengembangan.</a:t>
            </a:r>
          </a:p>
          <a:p>
            <a:endParaRPr lang="id-ID" b="1" dirty="0">
              <a:solidFill>
                <a:srgbClr val="262626"/>
              </a:solidFill>
            </a:endParaRPr>
          </a:p>
          <a:p>
            <a:r>
              <a:rPr lang="id-ID" b="1" dirty="0">
                <a:solidFill>
                  <a:srgbClr val="262626"/>
                </a:solidFill>
              </a:rPr>
              <a:t>Proyek Jangka Pendek hingga Menengah: Karena perubahan sulit diakomodasi di tengah-tengah siklus, model ini lebih sesuai untuk proyek-proyek dengan durasi yang lebih pendek atau menengah di mana risiko perubahan kebutuhan lebih kecil.</a:t>
            </a:r>
          </a:p>
          <a:p>
            <a:endParaRPr lang="id-ID" b="1" dirty="0">
              <a:solidFill>
                <a:srgbClr val="262626"/>
              </a:solidFill>
            </a:endParaRPr>
          </a:p>
          <a:p>
            <a:r>
              <a:rPr lang="id-ID" b="1" dirty="0">
                <a:solidFill>
                  <a:srgbClr val="262626"/>
                </a:solidFill>
              </a:rPr>
              <a:t>Tim Berpengalaman: Jika tim sudah berpengalaman dengan teknologi dan domain proyek, maka risiko kesalahan estimasi atau kebutuhan ulang yang tidak terduga menjadi lebih kecil.</a:t>
            </a:r>
          </a:p>
          <a:p>
            <a:endParaRPr lang="id-ID" b="1" dirty="0">
              <a:solidFill>
                <a:srgbClr val="262626"/>
              </a:solidFill>
            </a:endParaRPr>
          </a:p>
          <a:p>
            <a:r>
              <a:rPr lang="id-ID" b="1" dirty="0">
                <a:solidFill>
                  <a:srgbClr val="262626"/>
                </a:solidFill>
              </a:rPr>
              <a:t>Struktur Proyek yang Sederhana: Proyek dengan struktur yang relatif sederhana dan tanpa banyak ketergantungan kompleks antar komponen bisa mendapatkan manfaat dari model ini.</a:t>
            </a:r>
          </a:p>
          <a:p>
            <a:endParaRPr lang="id-ID" b="1" dirty="0">
              <a:solidFill>
                <a:srgbClr val="262626"/>
              </a:solidFill>
            </a:endParaRPr>
          </a:p>
          <a:p>
            <a:r>
              <a:rPr lang="id-ID" b="1" dirty="0">
                <a:solidFill>
                  <a:srgbClr val="262626"/>
                </a:solidFill>
              </a:rPr>
              <a:t>Kurangnya Ambiguitas: Proyek di mana persyaratan, aliran informasi, dan risiko sudah jelas dan dapat didefinisikan dengan baik di awal.</a:t>
            </a:r>
          </a:p>
          <a:p>
            <a:endParaRPr lang="id-ID" b="1" dirty="0">
              <a:solidFill>
                <a:srgbClr val="262626"/>
              </a:solidFill>
            </a:endParaRPr>
          </a:p>
          <a:p>
            <a:r>
              <a:rPr lang="id-ID" b="1" dirty="0">
                <a:solidFill>
                  <a:srgbClr val="262626"/>
                </a:solidFill>
              </a:rPr>
              <a:t>Ketersediaan Pelanggan: Jika pelanggan atau pemangku kepentingan dapat terlibat secara intensif selama fase definisi persyaratan dan setuju untuk menunggu hingga akhir siklus untuk melihat produk selesai.</a:t>
            </a:r>
          </a:p>
          <a:p>
            <a:endParaRPr lang="id-ID" b="1" dirty="0">
              <a:solidFill>
                <a:srgbClr val="262626"/>
              </a:solidFill>
            </a:endParaRPr>
          </a:p>
          <a:p>
            <a:r>
              <a:rPr lang="id-ID" b="1" dirty="0">
                <a:solidFill>
                  <a:srgbClr val="262626"/>
                </a:solidFill>
              </a:rPr>
              <a:t>Pengembangan Sistem Kritis: Dalam kasus di mana kesalahan atau perubahan bisa memiliki konsekuensi besar (misalnya, sistem perangkat keras tertanam), pendekatan berurutan seperti Waterfall bisa menjadi pilihan yang bijaksana.</a:t>
            </a:r>
          </a:p>
          <a:p>
            <a:pPr marL="0" lvl="0" indent="0" algn="l" rtl="0">
              <a:spcBef>
                <a:spcPts val="0"/>
              </a:spcBef>
              <a:spcAft>
                <a:spcPts val="0"/>
              </a:spcAft>
              <a:buNone/>
            </a:pPr>
            <a:endParaRPr lang="id-ID" dirty="0"/>
          </a:p>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g1125d80b41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3" name="Google Shape;643;g1125d80b41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Google Shape;829;g1125d80b419_0_7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0" name="Google Shape;830;g1125d80b419_0_7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g2141805fb8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0" name="Google Shape;1010;g2141805fb8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ID" dirty="0"/>
              <a:t>**Metode Iteratif** adalah pendekatan di mana sistem dikembangkan secara bertahap, dan setiap iterasi merupakan penyempurnaan dari iterasi sebelumnya berdasarkan feedback dan evaluasi.</a:t>
            </a:r>
          </a:p>
          <a:p>
            <a:pPr marL="0" lvl="0" indent="0" algn="l" rtl="0">
              <a:spcBef>
                <a:spcPts val="0"/>
              </a:spcBef>
              <a:spcAft>
                <a:spcPts val="0"/>
              </a:spcAft>
              <a:buNone/>
            </a:pPr>
            <a:r>
              <a:rPr lang="id-ID" dirty="0"/>
              <a:t>Kelebihan Metode Iteratif**</a:t>
            </a:r>
          </a:p>
          <a:p>
            <a:pPr marL="0" lvl="0" indent="0" algn="l" rtl="0">
              <a:spcBef>
                <a:spcPts val="0"/>
              </a:spcBef>
              <a:spcAft>
                <a:spcPts val="0"/>
              </a:spcAft>
              <a:buNone/>
            </a:pPr>
            <a:endParaRPr lang="id-ID" dirty="0"/>
          </a:p>
          <a:p>
            <a:pPr marL="0" lvl="0" indent="0" algn="l" rtl="0">
              <a:spcBef>
                <a:spcPts val="0"/>
              </a:spcBef>
              <a:spcAft>
                <a:spcPts val="0"/>
              </a:spcAft>
              <a:buNone/>
            </a:pPr>
            <a:r>
              <a:rPr lang="id-ID" dirty="0"/>
              <a:t>1. **Responsif terhadap Perubahan:** Mudah menyesuaikan dengan perubahan persyaratan selama siklus pengembangan.</a:t>
            </a:r>
          </a:p>
          <a:p>
            <a:pPr marL="0" lvl="0" indent="0" algn="l" rtl="0">
              <a:spcBef>
                <a:spcPts val="0"/>
              </a:spcBef>
              <a:spcAft>
                <a:spcPts val="0"/>
              </a:spcAft>
              <a:buNone/>
            </a:pPr>
            <a:r>
              <a:rPr lang="id-ID" dirty="0"/>
              <a:t>2. **Hasil Awal:** Pelanggan bisa melihat kemajuan awal dan tidak perlu menunggu hingga akhir siklus untuk melihat hasil.</a:t>
            </a:r>
          </a:p>
          <a:p>
            <a:pPr marL="0" lvl="0" indent="0" algn="l" rtl="0">
              <a:spcBef>
                <a:spcPts val="0"/>
              </a:spcBef>
              <a:spcAft>
                <a:spcPts val="0"/>
              </a:spcAft>
              <a:buNone/>
            </a:pPr>
            <a:r>
              <a:rPr lang="id-ID" dirty="0"/>
              <a:t>3. **Resiko Berkurang:** Dengan iterasi, masalah bisa dideteksi dan diperbaiki lebih awal.</a:t>
            </a:r>
          </a:p>
          <a:p>
            <a:pPr marL="0" lvl="0" indent="0" algn="l" rtl="0">
              <a:spcBef>
                <a:spcPts val="0"/>
              </a:spcBef>
              <a:spcAft>
                <a:spcPts val="0"/>
              </a:spcAft>
              <a:buNone/>
            </a:pPr>
            <a:r>
              <a:rPr lang="id-ID" dirty="0"/>
              <a:t>4. **Pengujian Berulang:** Fitur yang telah dikembangkan diuji di setiap iterasi, meningkatkan kualitas produk.</a:t>
            </a:r>
          </a:p>
          <a:p>
            <a:pPr marL="0" lvl="0" indent="0" algn="l" rtl="0">
              <a:spcBef>
                <a:spcPts val="0"/>
              </a:spcBef>
              <a:spcAft>
                <a:spcPts val="0"/>
              </a:spcAft>
              <a:buNone/>
            </a:pPr>
            <a:r>
              <a:rPr lang="id-ID" dirty="0"/>
              <a:t>5. **Feedback Pelanggan:** Interaksi reguler dengan pelanggan memastikan produk memenuhi kebutuhannya.</a:t>
            </a:r>
          </a:p>
          <a:p>
            <a:pPr marL="0" lvl="0" indent="0" algn="l" rtl="0">
              <a:spcBef>
                <a:spcPts val="0"/>
              </a:spcBef>
              <a:spcAft>
                <a:spcPts val="0"/>
              </a:spcAft>
              <a:buNone/>
            </a:pPr>
            <a:endParaRPr lang="id-ID" dirty="0"/>
          </a:p>
          <a:p>
            <a:pPr marL="0" lvl="0" indent="0" algn="l" rtl="0">
              <a:spcBef>
                <a:spcPts val="0"/>
              </a:spcBef>
              <a:spcAft>
                <a:spcPts val="0"/>
              </a:spcAft>
              <a:buNone/>
            </a:pPr>
            <a:r>
              <a:rPr lang="id-ID" dirty="0"/>
              <a:t>Kelemahan Metode Iteratif**</a:t>
            </a:r>
          </a:p>
          <a:p>
            <a:pPr marL="0" lvl="0" indent="0" algn="l" rtl="0">
              <a:spcBef>
                <a:spcPts val="0"/>
              </a:spcBef>
              <a:spcAft>
                <a:spcPts val="0"/>
              </a:spcAft>
              <a:buNone/>
            </a:pPr>
            <a:endParaRPr lang="id-ID" dirty="0"/>
          </a:p>
          <a:p>
            <a:pPr marL="0" lvl="0" indent="0" algn="l" rtl="0">
              <a:spcBef>
                <a:spcPts val="0"/>
              </a:spcBef>
              <a:spcAft>
                <a:spcPts val="0"/>
              </a:spcAft>
              <a:buNone/>
            </a:pPr>
            <a:r>
              <a:rPr lang="id-ID" dirty="0"/>
              <a:t>1. **Sumber Daya dan Waktu:** Dapat memerlukan lebih banyak sumber daya dan waktu karena pengembangan dan pengujian berulang-ulang.</a:t>
            </a:r>
          </a:p>
          <a:p>
            <a:pPr marL="0" lvl="0" indent="0" algn="l" rtl="0">
              <a:spcBef>
                <a:spcPts val="0"/>
              </a:spcBef>
              <a:spcAft>
                <a:spcPts val="0"/>
              </a:spcAft>
              <a:buNone/>
            </a:pPr>
            <a:r>
              <a:rPr lang="id-ID" dirty="0"/>
              <a:t>2. **Kompleksitas Manajemen:** Memerlukan manajemen proyek yang baik untuk menangani iterasi dan perubahan.</a:t>
            </a:r>
          </a:p>
          <a:p>
            <a:pPr marL="0" lvl="0" indent="0" algn="l" rtl="0">
              <a:spcBef>
                <a:spcPts val="0"/>
              </a:spcBef>
              <a:spcAft>
                <a:spcPts val="0"/>
              </a:spcAft>
              <a:buNone/>
            </a:pPr>
            <a:r>
              <a:rPr lang="id-ID" dirty="0"/>
              <a:t>3. **Dokumentasi:** Dokumentasi mungkin menjadi tertinggal karena perubahan yang sering.</a:t>
            </a:r>
          </a:p>
          <a:p>
            <a:pPr marL="0" lvl="0" indent="0" algn="l" rtl="0">
              <a:spcBef>
                <a:spcPts val="0"/>
              </a:spcBef>
              <a:spcAft>
                <a:spcPts val="0"/>
              </a:spcAft>
              <a:buNone/>
            </a:pPr>
            <a:r>
              <a:rPr lang="id-ID" dirty="0"/>
              <a:t>4. **Kesulitan Akhir**: Jika masalah besar ditemukan di iterasi terakhir, solusinya bisa menjadi kompleks dan memerlukan banyak waktu.</a:t>
            </a:r>
          </a:p>
          <a:p>
            <a:pPr marL="0" lvl="0" indent="0" algn="l" rtl="0">
              <a:spcBef>
                <a:spcPts val="0"/>
              </a:spcBef>
              <a:spcAft>
                <a:spcPts val="0"/>
              </a:spcAft>
              <a:buNone/>
            </a:pPr>
            <a:r>
              <a:rPr lang="id-ID" dirty="0"/>
              <a:t>5. **Ketergantungan pada Feedback:** Jika feedback pelanggan tidak tepat waktu atau tidak jelas, dapat menyebabkan keterlambatan atau kesalahan dalam pengembangan.</a:t>
            </a:r>
            <a:endParaRPr lang="en-US" dirty="0"/>
          </a:p>
          <a:p>
            <a:pPr marL="0" lvl="0" indent="0" algn="l" rtl="0">
              <a:spcBef>
                <a:spcPts val="0"/>
              </a:spcBef>
              <a:spcAft>
                <a:spcPts val="0"/>
              </a:spcAft>
              <a:buNone/>
            </a:pPr>
            <a:endParaRPr lang="en-US" dirty="0"/>
          </a:p>
          <a:p>
            <a:pPr algn="l"/>
            <a:r>
              <a:rPr lang="id-ID" b="1" i="0" dirty="0">
                <a:solidFill>
                  <a:srgbClr val="374151"/>
                </a:solidFill>
                <a:effectLst/>
                <a:latin typeface="Söhne"/>
              </a:rPr>
              <a:t>Kapan Menggunakan Model Iteratif?</a:t>
            </a:r>
            <a:endParaRPr lang="id-ID" b="0" i="0" dirty="0">
              <a:solidFill>
                <a:srgbClr val="374151"/>
              </a:solidFill>
              <a:effectLst/>
              <a:latin typeface="Söhne"/>
            </a:endParaRPr>
          </a:p>
          <a:p>
            <a:pPr algn="l">
              <a:buFont typeface="+mj-lt"/>
              <a:buAutoNum type="arabicPeriod"/>
            </a:pPr>
            <a:r>
              <a:rPr lang="id-ID" b="1" i="0" dirty="0">
                <a:solidFill>
                  <a:srgbClr val="374151"/>
                </a:solidFill>
                <a:effectLst/>
                <a:latin typeface="Söhne"/>
              </a:rPr>
              <a:t>Ketidakpastian Persyaratan:</a:t>
            </a:r>
            <a:r>
              <a:rPr lang="id-ID" b="0" i="0" dirty="0">
                <a:solidFill>
                  <a:srgbClr val="374151"/>
                </a:solidFill>
                <a:effectLst/>
                <a:latin typeface="Söhne"/>
              </a:rPr>
              <a:t> Ketika persyaratan awal belum sepenuhnya jelas atau diharapkan akan berubah.</a:t>
            </a:r>
          </a:p>
          <a:p>
            <a:pPr algn="l">
              <a:buFont typeface="+mj-lt"/>
              <a:buAutoNum type="arabicPeriod"/>
            </a:pPr>
            <a:r>
              <a:rPr lang="id-ID" b="1" i="0" dirty="0">
                <a:solidFill>
                  <a:srgbClr val="374151"/>
                </a:solidFill>
                <a:effectLst/>
                <a:latin typeface="Söhne"/>
              </a:rPr>
              <a:t>Pengujian Berulang:</a:t>
            </a:r>
            <a:r>
              <a:rPr lang="id-ID" b="0" i="0" dirty="0">
                <a:solidFill>
                  <a:srgbClr val="374151"/>
                </a:solidFill>
                <a:effectLst/>
                <a:latin typeface="Söhne"/>
              </a:rPr>
              <a:t> Jika ada kebutuhan untuk mendapatkan feedback cepat dan menguji solusi di berbagai tahap pengembangan.</a:t>
            </a:r>
          </a:p>
          <a:p>
            <a:pPr algn="l">
              <a:buFont typeface="+mj-lt"/>
              <a:buAutoNum type="arabicPeriod"/>
            </a:pPr>
            <a:r>
              <a:rPr lang="id-ID" b="1" i="0" dirty="0">
                <a:solidFill>
                  <a:srgbClr val="374151"/>
                </a:solidFill>
                <a:effectLst/>
                <a:latin typeface="Söhne"/>
              </a:rPr>
              <a:t>Ketersediaan Pelanggan:</a:t>
            </a:r>
            <a:r>
              <a:rPr lang="id-ID" b="0" i="0" dirty="0">
                <a:solidFill>
                  <a:srgbClr val="374151"/>
                </a:solidFill>
                <a:effectLst/>
                <a:latin typeface="Söhne"/>
              </a:rPr>
              <a:t> Pelanggan dapat terlibat secara aktif dan memberikan feedback setelah setiap iterasi.</a:t>
            </a:r>
          </a:p>
          <a:p>
            <a:pPr algn="l">
              <a:buFont typeface="+mj-lt"/>
              <a:buAutoNum type="arabicPeriod"/>
            </a:pPr>
            <a:r>
              <a:rPr lang="id-ID" b="1" i="0" dirty="0">
                <a:solidFill>
                  <a:srgbClr val="374151"/>
                </a:solidFill>
                <a:effectLst/>
                <a:latin typeface="Söhne"/>
              </a:rPr>
              <a:t>Resiko Teknologi:</a:t>
            </a:r>
            <a:r>
              <a:rPr lang="id-ID" b="0" i="0" dirty="0">
                <a:solidFill>
                  <a:srgbClr val="374151"/>
                </a:solidFill>
                <a:effectLst/>
                <a:latin typeface="Söhne"/>
              </a:rPr>
              <a:t> Ketika bekerja dengan teknologi baru atau tidak familiar, sehingga ada kemungkinan iterasi diperlukan untuk memahami dan menyesuaikan solusi.</a:t>
            </a:r>
          </a:p>
          <a:p>
            <a:pPr algn="l">
              <a:buFont typeface="+mj-lt"/>
              <a:buAutoNum type="arabicPeriod"/>
            </a:pPr>
            <a:r>
              <a:rPr lang="id-ID" b="1" i="0" dirty="0">
                <a:solidFill>
                  <a:srgbClr val="374151"/>
                </a:solidFill>
                <a:effectLst/>
                <a:latin typeface="Söhne"/>
              </a:rPr>
              <a:t>Pengembangan Berkelanjutan:</a:t>
            </a:r>
            <a:r>
              <a:rPr lang="id-ID" b="0" i="0" dirty="0">
                <a:solidFill>
                  <a:srgbClr val="374151"/>
                </a:solidFill>
                <a:effectLst/>
                <a:latin typeface="Söhne"/>
              </a:rPr>
              <a:t> Jika proyek diharapkan memiliki banyak rilis atau versi dengan penambahan fitur secara bertahap.</a:t>
            </a:r>
          </a:p>
          <a:p>
            <a:pPr algn="l">
              <a:buFont typeface="+mj-lt"/>
              <a:buAutoNum type="arabicPeriod"/>
            </a:pPr>
            <a:r>
              <a:rPr lang="id-ID" b="1" i="0" dirty="0">
                <a:solidFill>
                  <a:srgbClr val="374151"/>
                </a:solidFill>
                <a:effectLst/>
                <a:latin typeface="Söhne"/>
              </a:rPr>
              <a:t>Keinginan untuk Melihat Hasil Awal:</a:t>
            </a:r>
            <a:r>
              <a:rPr lang="id-ID" b="0" i="0" dirty="0">
                <a:solidFill>
                  <a:srgbClr val="374151"/>
                </a:solidFill>
                <a:effectLst/>
                <a:latin typeface="Söhne"/>
              </a:rPr>
              <a:t> Ketika penting bagi stakeholder untuk melihat kemajuan dan hasil awal sebelum produk final dirilis.</a:t>
            </a:r>
          </a:p>
          <a:p>
            <a:pPr marL="0" lvl="0" indent="0" algn="l" rtl="0">
              <a:spcBef>
                <a:spcPts val="0"/>
              </a:spcBef>
              <a:spcAft>
                <a:spcPts val="0"/>
              </a:spcAft>
              <a:buNone/>
            </a:pPr>
            <a:endParaRPr lang="id-ID" dirty="0"/>
          </a:p>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Google Shape;829;g1125d80b419_0_7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0" name="Google Shape;830;g1125d80b419_0_7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ID" dirty="0"/>
              <a:t>**Metode Iteratif** adalah pendekatan di mana sistem dikembangkan secara bertahap, dan setiap iterasi merupakan penyempurnaan dari iterasi sebelumnya berdasarkan feedback dan evaluasi.</a:t>
            </a:r>
          </a:p>
          <a:p>
            <a:pPr marL="0" lvl="0" indent="0" algn="l" rtl="0">
              <a:spcBef>
                <a:spcPts val="0"/>
              </a:spcBef>
              <a:spcAft>
                <a:spcPts val="0"/>
              </a:spcAft>
              <a:buNone/>
            </a:pPr>
            <a:r>
              <a:rPr lang="id-ID" dirty="0"/>
              <a:t>Kelebihan Metode Iteratif**</a:t>
            </a:r>
          </a:p>
          <a:p>
            <a:pPr marL="0" lvl="0" indent="0" algn="l" rtl="0">
              <a:spcBef>
                <a:spcPts val="0"/>
              </a:spcBef>
              <a:spcAft>
                <a:spcPts val="0"/>
              </a:spcAft>
              <a:buNone/>
            </a:pPr>
            <a:endParaRPr lang="id-ID" dirty="0"/>
          </a:p>
          <a:p>
            <a:pPr marL="0" lvl="0" indent="0" algn="l" rtl="0">
              <a:spcBef>
                <a:spcPts val="0"/>
              </a:spcBef>
              <a:spcAft>
                <a:spcPts val="0"/>
              </a:spcAft>
              <a:buNone/>
            </a:pPr>
            <a:r>
              <a:rPr lang="id-ID" dirty="0"/>
              <a:t>1. **Responsif terhadap Perubahan:** Mudah menyesuaikan dengan perubahan persyaratan selama siklus pengembangan.</a:t>
            </a:r>
          </a:p>
          <a:p>
            <a:pPr marL="0" lvl="0" indent="0" algn="l" rtl="0">
              <a:spcBef>
                <a:spcPts val="0"/>
              </a:spcBef>
              <a:spcAft>
                <a:spcPts val="0"/>
              </a:spcAft>
              <a:buNone/>
            </a:pPr>
            <a:r>
              <a:rPr lang="id-ID" dirty="0"/>
              <a:t>2. **Hasil Awal:** Pelanggan bisa melihat kemajuan awal dan tidak perlu menunggu hingga akhir siklus untuk melihat hasil.</a:t>
            </a:r>
          </a:p>
          <a:p>
            <a:pPr marL="0" lvl="0" indent="0" algn="l" rtl="0">
              <a:spcBef>
                <a:spcPts val="0"/>
              </a:spcBef>
              <a:spcAft>
                <a:spcPts val="0"/>
              </a:spcAft>
              <a:buNone/>
            </a:pPr>
            <a:r>
              <a:rPr lang="id-ID" dirty="0"/>
              <a:t>3. **Resiko Berkurang:** Dengan iterasi, masalah bisa dideteksi dan diperbaiki lebih awal.</a:t>
            </a:r>
          </a:p>
          <a:p>
            <a:pPr marL="0" lvl="0" indent="0" algn="l" rtl="0">
              <a:spcBef>
                <a:spcPts val="0"/>
              </a:spcBef>
              <a:spcAft>
                <a:spcPts val="0"/>
              </a:spcAft>
              <a:buNone/>
            </a:pPr>
            <a:r>
              <a:rPr lang="id-ID" dirty="0"/>
              <a:t>4. **Pengujian Berulang:** Fitur yang telah dikembangkan diuji di setiap iterasi, meningkatkan kualitas produk.</a:t>
            </a:r>
          </a:p>
          <a:p>
            <a:pPr marL="0" lvl="0" indent="0" algn="l" rtl="0">
              <a:spcBef>
                <a:spcPts val="0"/>
              </a:spcBef>
              <a:spcAft>
                <a:spcPts val="0"/>
              </a:spcAft>
              <a:buNone/>
            </a:pPr>
            <a:r>
              <a:rPr lang="id-ID" dirty="0"/>
              <a:t>5. **Feedback Pelanggan:** Interaksi reguler dengan pelanggan memastikan produk memenuhi kebutuhannya.</a:t>
            </a:r>
          </a:p>
          <a:p>
            <a:pPr marL="0" lvl="0" indent="0" algn="l" rtl="0">
              <a:spcBef>
                <a:spcPts val="0"/>
              </a:spcBef>
              <a:spcAft>
                <a:spcPts val="0"/>
              </a:spcAft>
              <a:buNone/>
            </a:pPr>
            <a:endParaRPr lang="id-ID" dirty="0"/>
          </a:p>
          <a:p>
            <a:pPr marL="0" lvl="0" indent="0" algn="l" rtl="0">
              <a:spcBef>
                <a:spcPts val="0"/>
              </a:spcBef>
              <a:spcAft>
                <a:spcPts val="0"/>
              </a:spcAft>
              <a:buNone/>
            </a:pPr>
            <a:r>
              <a:rPr lang="id-ID" dirty="0"/>
              <a:t>Kelemahan Metode Iteratif**</a:t>
            </a:r>
          </a:p>
          <a:p>
            <a:pPr marL="0" lvl="0" indent="0" algn="l" rtl="0">
              <a:spcBef>
                <a:spcPts val="0"/>
              </a:spcBef>
              <a:spcAft>
                <a:spcPts val="0"/>
              </a:spcAft>
              <a:buNone/>
            </a:pPr>
            <a:endParaRPr lang="id-ID" dirty="0"/>
          </a:p>
          <a:p>
            <a:pPr marL="0" lvl="0" indent="0" algn="l" rtl="0">
              <a:spcBef>
                <a:spcPts val="0"/>
              </a:spcBef>
              <a:spcAft>
                <a:spcPts val="0"/>
              </a:spcAft>
              <a:buNone/>
            </a:pPr>
            <a:r>
              <a:rPr lang="id-ID" dirty="0"/>
              <a:t>1. **Sumber Daya dan Waktu:** Dapat memerlukan lebih banyak sumber daya dan waktu karena pengembangan dan pengujian berulang-ulang.</a:t>
            </a:r>
          </a:p>
          <a:p>
            <a:pPr marL="0" lvl="0" indent="0" algn="l" rtl="0">
              <a:spcBef>
                <a:spcPts val="0"/>
              </a:spcBef>
              <a:spcAft>
                <a:spcPts val="0"/>
              </a:spcAft>
              <a:buNone/>
            </a:pPr>
            <a:r>
              <a:rPr lang="id-ID" dirty="0"/>
              <a:t>2. **Kompleksitas Manajemen:** Memerlukan manajemen proyek yang baik untuk menangani iterasi dan perubahan.</a:t>
            </a:r>
          </a:p>
          <a:p>
            <a:pPr marL="0" lvl="0" indent="0" algn="l" rtl="0">
              <a:spcBef>
                <a:spcPts val="0"/>
              </a:spcBef>
              <a:spcAft>
                <a:spcPts val="0"/>
              </a:spcAft>
              <a:buNone/>
            </a:pPr>
            <a:r>
              <a:rPr lang="id-ID" dirty="0"/>
              <a:t>3. **Dokumentasi:** Dokumentasi mungkin menjadi tertinggal karena perubahan yang sering.</a:t>
            </a:r>
          </a:p>
          <a:p>
            <a:pPr marL="0" lvl="0" indent="0" algn="l" rtl="0">
              <a:spcBef>
                <a:spcPts val="0"/>
              </a:spcBef>
              <a:spcAft>
                <a:spcPts val="0"/>
              </a:spcAft>
              <a:buNone/>
            </a:pPr>
            <a:r>
              <a:rPr lang="id-ID" dirty="0"/>
              <a:t>4. **Kesulitan Akhir**: Jika masalah besar ditemukan di iterasi terakhir, solusinya bisa menjadi kompleks dan memerlukan banyak waktu.</a:t>
            </a:r>
          </a:p>
          <a:p>
            <a:pPr marL="0" lvl="0" indent="0" algn="l" rtl="0">
              <a:spcBef>
                <a:spcPts val="0"/>
              </a:spcBef>
              <a:spcAft>
                <a:spcPts val="0"/>
              </a:spcAft>
              <a:buNone/>
            </a:pPr>
            <a:r>
              <a:rPr lang="id-ID" dirty="0"/>
              <a:t>5. **Ketergantungan pada Feedback:** Jika feedback pelanggan tidak tepat waktu atau tidak jelas, dapat menyebabkan keterlambatan atau kesalahan dalam pengembangan.</a:t>
            </a:r>
            <a:endParaRPr lang="en-US" dirty="0"/>
          </a:p>
          <a:p>
            <a:pPr marL="0" lvl="0" indent="0" algn="l" rtl="0">
              <a:spcBef>
                <a:spcPts val="0"/>
              </a:spcBef>
              <a:spcAft>
                <a:spcPts val="0"/>
              </a:spcAft>
              <a:buNone/>
            </a:pPr>
            <a:endParaRPr lang="en-US" dirty="0"/>
          </a:p>
          <a:p>
            <a:pPr algn="l"/>
            <a:r>
              <a:rPr lang="id-ID" b="1" i="0" dirty="0">
                <a:solidFill>
                  <a:srgbClr val="374151"/>
                </a:solidFill>
                <a:effectLst/>
                <a:latin typeface="Söhne"/>
              </a:rPr>
              <a:t>Kapan Menggunakan Model Iteratif?</a:t>
            </a:r>
            <a:endParaRPr lang="id-ID" b="0" i="0" dirty="0">
              <a:solidFill>
                <a:srgbClr val="374151"/>
              </a:solidFill>
              <a:effectLst/>
              <a:latin typeface="Söhne"/>
            </a:endParaRPr>
          </a:p>
          <a:p>
            <a:pPr algn="l">
              <a:buFont typeface="+mj-lt"/>
              <a:buAutoNum type="arabicPeriod"/>
            </a:pPr>
            <a:r>
              <a:rPr lang="id-ID" b="1" i="0" dirty="0">
                <a:solidFill>
                  <a:srgbClr val="374151"/>
                </a:solidFill>
                <a:effectLst/>
                <a:latin typeface="Söhne"/>
              </a:rPr>
              <a:t>Ketidakpastian Persyaratan:</a:t>
            </a:r>
            <a:r>
              <a:rPr lang="id-ID" b="0" i="0" dirty="0">
                <a:solidFill>
                  <a:srgbClr val="374151"/>
                </a:solidFill>
                <a:effectLst/>
                <a:latin typeface="Söhne"/>
              </a:rPr>
              <a:t> Ketika persyaratan awal belum sepenuhnya jelas atau diharapkan akan berubah.</a:t>
            </a:r>
          </a:p>
          <a:p>
            <a:pPr algn="l">
              <a:buFont typeface="+mj-lt"/>
              <a:buAutoNum type="arabicPeriod"/>
            </a:pPr>
            <a:r>
              <a:rPr lang="id-ID" b="1" i="0" dirty="0">
                <a:solidFill>
                  <a:srgbClr val="374151"/>
                </a:solidFill>
                <a:effectLst/>
                <a:latin typeface="Söhne"/>
              </a:rPr>
              <a:t>Pengujian Berulang:</a:t>
            </a:r>
            <a:r>
              <a:rPr lang="id-ID" b="0" i="0" dirty="0">
                <a:solidFill>
                  <a:srgbClr val="374151"/>
                </a:solidFill>
                <a:effectLst/>
                <a:latin typeface="Söhne"/>
              </a:rPr>
              <a:t> Jika ada kebutuhan untuk mendapatkan feedback cepat dan menguji solusi di berbagai tahap pengembangan.</a:t>
            </a:r>
          </a:p>
          <a:p>
            <a:pPr algn="l">
              <a:buFont typeface="+mj-lt"/>
              <a:buAutoNum type="arabicPeriod"/>
            </a:pPr>
            <a:r>
              <a:rPr lang="id-ID" b="1" i="0" dirty="0">
                <a:solidFill>
                  <a:srgbClr val="374151"/>
                </a:solidFill>
                <a:effectLst/>
                <a:latin typeface="Söhne"/>
              </a:rPr>
              <a:t>Ketersediaan Pelanggan:</a:t>
            </a:r>
            <a:r>
              <a:rPr lang="id-ID" b="0" i="0" dirty="0">
                <a:solidFill>
                  <a:srgbClr val="374151"/>
                </a:solidFill>
                <a:effectLst/>
                <a:latin typeface="Söhne"/>
              </a:rPr>
              <a:t> Pelanggan dapat terlibat secara aktif dan memberikan feedback setelah setiap iterasi.</a:t>
            </a:r>
          </a:p>
          <a:p>
            <a:pPr algn="l">
              <a:buFont typeface="+mj-lt"/>
              <a:buAutoNum type="arabicPeriod"/>
            </a:pPr>
            <a:r>
              <a:rPr lang="id-ID" b="1" i="0" dirty="0">
                <a:solidFill>
                  <a:srgbClr val="374151"/>
                </a:solidFill>
                <a:effectLst/>
                <a:latin typeface="Söhne"/>
              </a:rPr>
              <a:t>Resiko Teknologi:</a:t>
            </a:r>
            <a:r>
              <a:rPr lang="id-ID" b="0" i="0" dirty="0">
                <a:solidFill>
                  <a:srgbClr val="374151"/>
                </a:solidFill>
                <a:effectLst/>
                <a:latin typeface="Söhne"/>
              </a:rPr>
              <a:t> Ketika bekerja dengan teknologi baru atau tidak familiar, sehingga ada kemungkinan iterasi diperlukan untuk memahami dan menyesuaikan solusi.</a:t>
            </a:r>
          </a:p>
          <a:p>
            <a:pPr algn="l">
              <a:buFont typeface="+mj-lt"/>
              <a:buAutoNum type="arabicPeriod"/>
            </a:pPr>
            <a:r>
              <a:rPr lang="id-ID" b="1" i="0" dirty="0">
                <a:solidFill>
                  <a:srgbClr val="374151"/>
                </a:solidFill>
                <a:effectLst/>
                <a:latin typeface="Söhne"/>
              </a:rPr>
              <a:t>Pengembangan Berkelanjutan:</a:t>
            </a:r>
            <a:r>
              <a:rPr lang="id-ID" b="0" i="0" dirty="0">
                <a:solidFill>
                  <a:srgbClr val="374151"/>
                </a:solidFill>
                <a:effectLst/>
                <a:latin typeface="Söhne"/>
              </a:rPr>
              <a:t> Jika proyek diharapkan memiliki banyak rilis atau versi dengan penambahan fitur secara bertahap.</a:t>
            </a:r>
          </a:p>
          <a:p>
            <a:pPr algn="l">
              <a:buFont typeface="+mj-lt"/>
              <a:buAutoNum type="arabicPeriod"/>
            </a:pPr>
            <a:r>
              <a:rPr lang="id-ID" b="1" i="0" dirty="0">
                <a:solidFill>
                  <a:srgbClr val="374151"/>
                </a:solidFill>
                <a:effectLst/>
                <a:latin typeface="Söhne"/>
              </a:rPr>
              <a:t>Keinginan untuk Melihat Hasil Awal:</a:t>
            </a:r>
            <a:r>
              <a:rPr lang="id-ID" b="0" i="0" dirty="0">
                <a:solidFill>
                  <a:srgbClr val="374151"/>
                </a:solidFill>
                <a:effectLst/>
                <a:latin typeface="Söhne"/>
              </a:rPr>
              <a:t> Ketika penting bagi stakeholder untuk melihat kemajuan dan hasil awal sebelum produk final dirilis.</a:t>
            </a:r>
          </a:p>
          <a:p>
            <a:pPr marL="0" lvl="0" indent="0" algn="l" rtl="0">
              <a:spcBef>
                <a:spcPts val="0"/>
              </a:spcBef>
              <a:spcAft>
                <a:spcPts val="0"/>
              </a:spcAft>
              <a:buNone/>
            </a:pPr>
            <a:endParaRPr lang="id-ID"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2335949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bit.ly/3A1uf1Q"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20000"/>
          </a:blip>
          <a:stretch>
            <a:fillRect/>
          </a:stretch>
        </p:blipFill>
        <p:spPr>
          <a:xfrm>
            <a:off x="-91387" y="1031845"/>
            <a:ext cx="9326879" cy="4169115"/>
          </a:xfrm>
          <a:prstGeom prst="rect">
            <a:avLst/>
          </a:prstGeom>
          <a:noFill/>
          <a:ln>
            <a:noFill/>
          </a:ln>
        </p:spPr>
      </p:pic>
      <p:grpSp>
        <p:nvGrpSpPr>
          <p:cNvPr id="10" name="Google Shape;10;p2"/>
          <p:cNvGrpSpPr/>
          <p:nvPr/>
        </p:nvGrpSpPr>
        <p:grpSpPr>
          <a:xfrm>
            <a:off x="274200" y="274200"/>
            <a:ext cx="8687100" cy="4686600"/>
            <a:chOff x="274200" y="274200"/>
            <a:chExt cx="8687100" cy="4686600"/>
          </a:xfrm>
        </p:grpSpPr>
        <p:sp>
          <p:nvSpPr>
            <p:cNvPr id="11" name="Google Shape;11;p2"/>
            <p:cNvSpPr/>
            <p:nvPr/>
          </p:nvSpPr>
          <p:spPr>
            <a:xfrm>
              <a:off x="365700" y="365700"/>
              <a:ext cx="8595600" cy="45951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2;p2"/>
            <p:cNvGrpSpPr/>
            <p:nvPr/>
          </p:nvGrpSpPr>
          <p:grpSpPr>
            <a:xfrm>
              <a:off x="274200" y="274200"/>
              <a:ext cx="8595900" cy="4595100"/>
              <a:chOff x="274200" y="274200"/>
              <a:chExt cx="8595900" cy="4595100"/>
            </a:xfrm>
          </p:grpSpPr>
          <p:grpSp>
            <p:nvGrpSpPr>
              <p:cNvPr id="13" name="Google Shape;13;p2"/>
              <p:cNvGrpSpPr/>
              <p:nvPr/>
            </p:nvGrpSpPr>
            <p:grpSpPr>
              <a:xfrm>
                <a:off x="274200" y="274200"/>
                <a:ext cx="8595900" cy="4595100"/>
                <a:chOff x="274200" y="274200"/>
                <a:chExt cx="8595900" cy="4595100"/>
              </a:xfrm>
            </p:grpSpPr>
            <p:sp>
              <p:nvSpPr>
                <p:cNvPr id="14" name="Google Shape;14;p2"/>
                <p:cNvSpPr/>
                <p:nvPr/>
              </p:nvSpPr>
              <p:spPr>
                <a:xfrm>
                  <a:off x="274200" y="274200"/>
                  <a:ext cx="8595600" cy="45951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 name="Google Shape;15;p2"/>
                <p:cNvCxnSpPr/>
                <p:nvPr/>
              </p:nvCxnSpPr>
              <p:spPr>
                <a:xfrm>
                  <a:off x="274200" y="639909"/>
                  <a:ext cx="8595900" cy="0"/>
                </a:xfrm>
                <a:prstGeom prst="straightConnector1">
                  <a:avLst/>
                </a:prstGeom>
                <a:noFill/>
                <a:ln w="28575" cap="flat" cmpd="sng">
                  <a:solidFill>
                    <a:schemeClr val="dk1"/>
                  </a:solidFill>
                  <a:prstDash val="solid"/>
                  <a:round/>
                  <a:headEnd type="none" w="med" len="med"/>
                  <a:tailEnd type="none" w="med" len="med"/>
                </a:ln>
              </p:spPr>
            </p:cxnSp>
          </p:grpSp>
          <p:grpSp>
            <p:nvGrpSpPr>
              <p:cNvPr id="16" name="Google Shape;16;p2"/>
              <p:cNvGrpSpPr/>
              <p:nvPr/>
            </p:nvGrpSpPr>
            <p:grpSpPr>
              <a:xfrm>
                <a:off x="8595300" y="365550"/>
                <a:ext cx="183000" cy="183000"/>
                <a:chOff x="8225400" y="367488"/>
                <a:chExt cx="183000" cy="183000"/>
              </a:xfrm>
            </p:grpSpPr>
            <p:cxnSp>
              <p:nvCxnSpPr>
                <p:cNvPr id="17" name="Google Shape;17;p2"/>
                <p:cNvCxnSpPr/>
                <p:nvPr/>
              </p:nvCxnSpPr>
              <p:spPr>
                <a:xfrm>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cxnSp>
              <p:nvCxnSpPr>
                <p:cNvPr id="18" name="Google Shape;18;p2"/>
                <p:cNvCxnSpPr/>
                <p:nvPr/>
              </p:nvCxnSpPr>
              <p:spPr>
                <a:xfrm rot="5400000">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grpSp>
          <p:sp>
            <p:nvSpPr>
              <p:cNvPr id="19" name="Google Shape;19;p2"/>
              <p:cNvSpPr/>
              <p:nvPr/>
            </p:nvSpPr>
            <p:spPr>
              <a:xfrm>
                <a:off x="8275200" y="365550"/>
                <a:ext cx="183000" cy="1830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 name="Google Shape;20;p2"/>
              <p:cNvCxnSpPr/>
              <p:nvPr/>
            </p:nvCxnSpPr>
            <p:spPr>
              <a:xfrm>
                <a:off x="7925099" y="548550"/>
                <a:ext cx="213000" cy="0"/>
              </a:xfrm>
              <a:prstGeom prst="straightConnector1">
                <a:avLst/>
              </a:prstGeom>
              <a:noFill/>
              <a:ln w="28575" cap="flat" cmpd="sng">
                <a:solidFill>
                  <a:schemeClr val="dk1"/>
                </a:solidFill>
                <a:prstDash val="solid"/>
                <a:round/>
                <a:headEnd type="none" w="med" len="med"/>
                <a:tailEnd type="none" w="med" len="med"/>
              </a:ln>
            </p:spPr>
          </p:cxnSp>
        </p:grpSp>
      </p:grpSp>
      <p:grpSp>
        <p:nvGrpSpPr>
          <p:cNvPr id="21" name="Google Shape;21;p2"/>
          <p:cNvGrpSpPr/>
          <p:nvPr/>
        </p:nvGrpSpPr>
        <p:grpSpPr>
          <a:xfrm>
            <a:off x="914400" y="535100"/>
            <a:ext cx="7406700" cy="4164575"/>
            <a:chOff x="914400" y="535100"/>
            <a:chExt cx="7406700" cy="4164575"/>
          </a:xfrm>
        </p:grpSpPr>
        <p:sp>
          <p:nvSpPr>
            <p:cNvPr id="22" name="Google Shape;22;p2"/>
            <p:cNvSpPr/>
            <p:nvPr/>
          </p:nvSpPr>
          <p:spPr>
            <a:xfrm>
              <a:off x="1005900" y="626275"/>
              <a:ext cx="7315200" cy="40734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 name="Google Shape;23;p2"/>
            <p:cNvGrpSpPr/>
            <p:nvPr/>
          </p:nvGrpSpPr>
          <p:grpSpPr>
            <a:xfrm>
              <a:off x="914400" y="535100"/>
              <a:ext cx="7315200" cy="4073400"/>
              <a:chOff x="914400" y="535100"/>
              <a:chExt cx="7315200" cy="4073400"/>
            </a:xfrm>
          </p:grpSpPr>
          <p:sp>
            <p:nvSpPr>
              <p:cNvPr id="24" name="Google Shape;24;p2"/>
              <p:cNvSpPr/>
              <p:nvPr/>
            </p:nvSpPr>
            <p:spPr>
              <a:xfrm>
                <a:off x="914400" y="535100"/>
                <a:ext cx="7315200" cy="40734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2"/>
              <p:cNvGrpSpPr/>
              <p:nvPr/>
            </p:nvGrpSpPr>
            <p:grpSpPr>
              <a:xfrm>
                <a:off x="7955100" y="626350"/>
                <a:ext cx="183000" cy="183000"/>
                <a:chOff x="8225400" y="367488"/>
                <a:chExt cx="183000" cy="183000"/>
              </a:xfrm>
            </p:grpSpPr>
            <p:cxnSp>
              <p:nvCxnSpPr>
                <p:cNvPr id="26" name="Google Shape;26;p2"/>
                <p:cNvCxnSpPr/>
                <p:nvPr/>
              </p:nvCxnSpPr>
              <p:spPr>
                <a:xfrm>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cxnSp>
              <p:nvCxnSpPr>
                <p:cNvPr id="27" name="Google Shape;27;p2"/>
                <p:cNvCxnSpPr/>
                <p:nvPr/>
              </p:nvCxnSpPr>
              <p:spPr>
                <a:xfrm rot="5400000">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grpSp>
          <p:sp>
            <p:nvSpPr>
              <p:cNvPr id="28" name="Google Shape;28;p2"/>
              <p:cNvSpPr/>
              <p:nvPr/>
            </p:nvSpPr>
            <p:spPr>
              <a:xfrm>
                <a:off x="7635000" y="626350"/>
                <a:ext cx="183000" cy="1830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9" name="Google Shape;29;p2"/>
              <p:cNvCxnSpPr/>
              <p:nvPr/>
            </p:nvCxnSpPr>
            <p:spPr>
              <a:xfrm>
                <a:off x="7284899" y="809350"/>
                <a:ext cx="213000" cy="0"/>
              </a:xfrm>
              <a:prstGeom prst="straightConnector1">
                <a:avLst/>
              </a:prstGeom>
              <a:noFill/>
              <a:ln w="28575" cap="flat" cmpd="sng">
                <a:solidFill>
                  <a:schemeClr val="dk1"/>
                </a:solidFill>
                <a:prstDash val="solid"/>
                <a:round/>
                <a:headEnd type="none" w="med" len="med"/>
                <a:tailEnd type="none" w="med" len="med"/>
              </a:ln>
            </p:spPr>
          </p:cxnSp>
          <p:cxnSp>
            <p:nvCxnSpPr>
              <p:cNvPr id="30" name="Google Shape;30;p2"/>
              <p:cNvCxnSpPr/>
              <p:nvPr/>
            </p:nvCxnSpPr>
            <p:spPr>
              <a:xfrm>
                <a:off x="916188" y="900697"/>
                <a:ext cx="7310400" cy="0"/>
              </a:xfrm>
              <a:prstGeom prst="straightConnector1">
                <a:avLst/>
              </a:prstGeom>
              <a:noFill/>
              <a:ln w="28575" cap="flat" cmpd="sng">
                <a:solidFill>
                  <a:schemeClr val="dk1"/>
                </a:solidFill>
                <a:prstDash val="solid"/>
                <a:round/>
                <a:headEnd type="none" w="med" len="med"/>
                <a:tailEnd type="none" w="med" len="med"/>
              </a:ln>
            </p:spPr>
          </p:cxnSp>
        </p:grpSp>
      </p:grpSp>
      <p:sp>
        <p:nvSpPr>
          <p:cNvPr id="31" name="Google Shape;31;p2"/>
          <p:cNvSpPr txBox="1">
            <a:spLocks noGrp="1"/>
          </p:cNvSpPr>
          <p:nvPr>
            <p:ph type="ctrTitle"/>
          </p:nvPr>
        </p:nvSpPr>
        <p:spPr>
          <a:xfrm>
            <a:off x="1828800" y="1174903"/>
            <a:ext cx="5486400" cy="2469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rgbClr val="191919"/>
              </a:buClr>
              <a:buSzPts val="5200"/>
              <a:buNone/>
              <a:defRPr sz="5000"/>
            </a:lvl1pPr>
            <a:lvl2pPr lvl="1" algn="ctr">
              <a:lnSpc>
                <a:spcPct val="100000"/>
              </a:lnSpc>
              <a:spcBef>
                <a:spcPts val="0"/>
              </a:spcBef>
              <a:spcAft>
                <a:spcPts val="0"/>
              </a:spcAft>
              <a:buClr>
                <a:srgbClr val="191919"/>
              </a:buClr>
              <a:buSzPts val="5200"/>
              <a:buNone/>
              <a:defRPr sz="5200">
                <a:solidFill>
                  <a:srgbClr val="191919"/>
                </a:solidFill>
              </a:defRPr>
            </a:lvl2pPr>
            <a:lvl3pPr lvl="2" algn="ctr">
              <a:lnSpc>
                <a:spcPct val="100000"/>
              </a:lnSpc>
              <a:spcBef>
                <a:spcPts val="0"/>
              </a:spcBef>
              <a:spcAft>
                <a:spcPts val="0"/>
              </a:spcAft>
              <a:buClr>
                <a:srgbClr val="191919"/>
              </a:buClr>
              <a:buSzPts val="5200"/>
              <a:buNone/>
              <a:defRPr sz="5200">
                <a:solidFill>
                  <a:srgbClr val="191919"/>
                </a:solidFill>
              </a:defRPr>
            </a:lvl3pPr>
            <a:lvl4pPr lvl="3" algn="ctr">
              <a:lnSpc>
                <a:spcPct val="100000"/>
              </a:lnSpc>
              <a:spcBef>
                <a:spcPts val="0"/>
              </a:spcBef>
              <a:spcAft>
                <a:spcPts val="0"/>
              </a:spcAft>
              <a:buClr>
                <a:srgbClr val="191919"/>
              </a:buClr>
              <a:buSzPts val="5200"/>
              <a:buNone/>
              <a:defRPr sz="5200">
                <a:solidFill>
                  <a:srgbClr val="191919"/>
                </a:solidFill>
              </a:defRPr>
            </a:lvl4pPr>
            <a:lvl5pPr lvl="4" algn="ctr">
              <a:lnSpc>
                <a:spcPct val="100000"/>
              </a:lnSpc>
              <a:spcBef>
                <a:spcPts val="0"/>
              </a:spcBef>
              <a:spcAft>
                <a:spcPts val="0"/>
              </a:spcAft>
              <a:buClr>
                <a:srgbClr val="191919"/>
              </a:buClr>
              <a:buSzPts val="5200"/>
              <a:buNone/>
              <a:defRPr sz="5200">
                <a:solidFill>
                  <a:srgbClr val="191919"/>
                </a:solidFill>
              </a:defRPr>
            </a:lvl5pPr>
            <a:lvl6pPr lvl="5" algn="ctr">
              <a:lnSpc>
                <a:spcPct val="100000"/>
              </a:lnSpc>
              <a:spcBef>
                <a:spcPts val="0"/>
              </a:spcBef>
              <a:spcAft>
                <a:spcPts val="0"/>
              </a:spcAft>
              <a:buClr>
                <a:srgbClr val="191919"/>
              </a:buClr>
              <a:buSzPts val="5200"/>
              <a:buNone/>
              <a:defRPr sz="5200">
                <a:solidFill>
                  <a:srgbClr val="191919"/>
                </a:solidFill>
              </a:defRPr>
            </a:lvl6pPr>
            <a:lvl7pPr lvl="6" algn="ctr">
              <a:lnSpc>
                <a:spcPct val="100000"/>
              </a:lnSpc>
              <a:spcBef>
                <a:spcPts val="0"/>
              </a:spcBef>
              <a:spcAft>
                <a:spcPts val="0"/>
              </a:spcAft>
              <a:buClr>
                <a:srgbClr val="191919"/>
              </a:buClr>
              <a:buSzPts val="5200"/>
              <a:buNone/>
              <a:defRPr sz="5200">
                <a:solidFill>
                  <a:srgbClr val="191919"/>
                </a:solidFill>
              </a:defRPr>
            </a:lvl7pPr>
            <a:lvl8pPr lvl="7" algn="ctr">
              <a:lnSpc>
                <a:spcPct val="100000"/>
              </a:lnSpc>
              <a:spcBef>
                <a:spcPts val="0"/>
              </a:spcBef>
              <a:spcAft>
                <a:spcPts val="0"/>
              </a:spcAft>
              <a:buClr>
                <a:srgbClr val="191919"/>
              </a:buClr>
              <a:buSzPts val="5200"/>
              <a:buNone/>
              <a:defRPr sz="5200">
                <a:solidFill>
                  <a:srgbClr val="191919"/>
                </a:solidFill>
              </a:defRPr>
            </a:lvl8pPr>
            <a:lvl9pPr lvl="8" algn="ctr">
              <a:lnSpc>
                <a:spcPct val="100000"/>
              </a:lnSpc>
              <a:spcBef>
                <a:spcPts val="0"/>
              </a:spcBef>
              <a:spcAft>
                <a:spcPts val="0"/>
              </a:spcAft>
              <a:buClr>
                <a:srgbClr val="191919"/>
              </a:buClr>
              <a:buSzPts val="5200"/>
              <a:buNone/>
              <a:defRPr sz="5200">
                <a:solidFill>
                  <a:srgbClr val="191919"/>
                </a:solidFill>
              </a:defRPr>
            </a:lvl9pPr>
          </a:lstStyle>
          <a:p>
            <a:endParaRPr/>
          </a:p>
        </p:txBody>
      </p:sp>
      <p:sp>
        <p:nvSpPr>
          <p:cNvPr id="32" name="Google Shape;32;p2"/>
          <p:cNvSpPr txBox="1">
            <a:spLocks noGrp="1"/>
          </p:cNvSpPr>
          <p:nvPr>
            <p:ph type="subTitle" idx="1"/>
          </p:nvPr>
        </p:nvSpPr>
        <p:spPr>
          <a:xfrm>
            <a:off x="1828800" y="3877100"/>
            <a:ext cx="5486400" cy="365700"/>
          </a:xfrm>
          <a:prstGeom prst="rect">
            <a:avLst/>
          </a:prstGeom>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339"/>
        <p:cNvGrpSpPr/>
        <p:nvPr/>
      </p:nvGrpSpPr>
      <p:grpSpPr>
        <a:xfrm>
          <a:off x="0" y="0"/>
          <a:ext cx="0" cy="0"/>
          <a:chOff x="0" y="0"/>
          <a:chExt cx="0" cy="0"/>
        </a:xfrm>
      </p:grpSpPr>
      <p:pic>
        <p:nvPicPr>
          <p:cNvPr id="340" name="Google Shape;340;p21"/>
          <p:cNvPicPr preferRelativeResize="0"/>
          <p:nvPr/>
        </p:nvPicPr>
        <p:blipFill>
          <a:blip r:embed="rId2">
            <a:alphaModFix amt="20000"/>
          </a:blip>
          <a:stretch>
            <a:fillRect/>
          </a:stretch>
        </p:blipFill>
        <p:spPr>
          <a:xfrm>
            <a:off x="-91387" y="1031845"/>
            <a:ext cx="9326879" cy="4169115"/>
          </a:xfrm>
          <a:prstGeom prst="rect">
            <a:avLst/>
          </a:prstGeom>
          <a:noFill/>
          <a:ln>
            <a:noFill/>
          </a:ln>
        </p:spPr>
      </p:pic>
      <p:grpSp>
        <p:nvGrpSpPr>
          <p:cNvPr id="341" name="Google Shape;341;p21"/>
          <p:cNvGrpSpPr/>
          <p:nvPr/>
        </p:nvGrpSpPr>
        <p:grpSpPr>
          <a:xfrm>
            <a:off x="274200" y="274200"/>
            <a:ext cx="8687100" cy="4686600"/>
            <a:chOff x="274200" y="274200"/>
            <a:chExt cx="8687100" cy="4686600"/>
          </a:xfrm>
        </p:grpSpPr>
        <p:sp>
          <p:nvSpPr>
            <p:cNvPr id="342" name="Google Shape;342;p21"/>
            <p:cNvSpPr/>
            <p:nvPr/>
          </p:nvSpPr>
          <p:spPr>
            <a:xfrm>
              <a:off x="365700" y="365700"/>
              <a:ext cx="8595600" cy="45951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3" name="Google Shape;343;p21"/>
            <p:cNvGrpSpPr/>
            <p:nvPr/>
          </p:nvGrpSpPr>
          <p:grpSpPr>
            <a:xfrm>
              <a:off x="274200" y="274200"/>
              <a:ext cx="8595900" cy="4595100"/>
              <a:chOff x="274200" y="274200"/>
              <a:chExt cx="8595900" cy="4595100"/>
            </a:xfrm>
          </p:grpSpPr>
          <p:grpSp>
            <p:nvGrpSpPr>
              <p:cNvPr id="344" name="Google Shape;344;p21"/>
              <p:cNvGrpSpPr/>
              <p:nvPr/>
            </p:nvGrpSpPr>
            <p:grpSpPr>
              <a:xfrm>
                <a:off x="274200" y="274200"/>
                <a:ext cx="8595900" cy="4595100"/>
                <a:chOff x="274200" y="274200"/>
                <a:chExt cx="8595900" cy="4595100"/>
              </a:xfrm>
            </p:grpSpPr>
            <p:sp>
              <p:nvSpPr>
                <p:cNvPr id="345" name="Google Shape;345;p21"/>
                <p:cNvSpPr/>
                <p:nvPr/>
              </p:nvSpPr>
              <p:spPr>
                <a:xfrm>
                  <a:off x="274200" y="274200"/>
                  <a:ext cx="8595600" cy="45951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46" name="Google Shape;346;p21"/>
                <p:cNvCxnSpPr/>
                <p:nvPr/>
              </p:nvCxnSpPr>
              <p:spPr>
                <a:xfrm>
                  <a:off x="274200" y="639909"/>
                  <a:ext cx="8595900" cy="0"/>
                </a:xfrm>
                <a:prstGeom prst="straightConnector1">
                  <a:avLst/>
                </a:prstGeom>
                <a:noFill/>
                <a:ln w="28575" cap="flat" cmpd="sng">
                  <a:solidFill>
                    <a:schemeClr val="dk1"/>
                  </a:solidFill>
                  <a:prstDash val="solid"/>
                  <a:round/>
                  <a:headEnd type="none" w="med" len="med"/>
                  <a:tailEnd type="none" w="med" len="med"/>
                </a:ln>
              </p:spPr>
            </p:cxnSp>
          </p:grpSp>
          <p:grpSp>
            <p:nvGrpSpPr>
              <p:cNvPr id="347" name="Google Shape;347;p21"/>
              <p:cNvGrpSpPr/>
              <p:nvPr/>
            </p:nvGrpSpPr>
            <p:grpSpPr>
              <a:xfrm>
                <a:off x="8595300" y="365550"/>
                <a:ext cx="183000" cy="183000"/>
                <a:chOff x="8225400" y="367488"/>
                <a:chExt cx="183000" cy="183000"/>
              </a:xfrm>
            </p:grpSpPr>
            <p:cxnSp>
              <p:nvCxnSpPr>
                <p:cNvPr id="348" name="Google Shape;348;p21"/>
                <p:cNvCxnSpPr/>
                <p:nvPr/>
              </p:nvCxnSpPr>
              <p:spPr>
                <a:xfrm>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cxnSp>
              <p:nvCxnSpPr>
                <p:cNvPr id="349" name="Google Shape;349;p21"/>
                <p:cNvCxnSpPr/>
                <p:nvPr/>
              </p:nvCxnSpPr>
              <p:spPr>
                <a:xfrm rot="5400000">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grpSp>
          <p:sp>
            <p:nvSpPr>
              <p:cNvPr id="350" name="Google Shape;350;p21"/>
              <p:cNvSpPr/>
              <p:nvPr/>
            </p:nvSpPr>
            <p:spPr>
              <a:xfrm>
                <a:off x="8275200" y="365550"/>
                <a:ext cx="183000" cy="1830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51" name="Google Shape;351;p21"/>
              <p:cNvCxnSpPr/>
              <p:nvPr/>
            </p:nvCxnSpPr>
            <p:spPr>
              <a:xfrm>
                <a:off x="7925099" y="548550"/>
                <a:ext cx="213000" cy="0"/>
              </a:xfrm>
              <a:prstGeom prst="straightConnector1">
                <a:avLst/>
              </a:prstGeom>
              <a:noFill/>
              <a:ln w="28575" cap="flat" cmpd="sng">
                <a:solidFill>
                  <a:schemeClr val="dk1"/>
                </a:solidFill>
                <a:prstDash val="solid"/>
                <a:round/>
                <a:headEnd type="none" w="med" len="med"/>
                <a:tailEnd type="none" w="med" len="med"/>
              </a:ln>
            </p:spPr>
          </p:cxnSp>
        </p:grpSp>
      </p:grpSp>
      <p:sp>
        <p:nvSpPr>
          <p:cNvPr id="352" name="Google Shape;352;p21"/>
          <p:cNvSpPr txBox="1">
            <a:spLocks noGrp="1"/>
          </p:cNvSpPr>
          <p:nvPr>
            <p:ph type="title"/>
          </p:nvPr>
        </p:nvSpPr>
        <p:spPr>
          <a:xfrm>
            <a:off x="715100" y="731525"/>
            <a:ext cx="7713900" cy="685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53" name="Google Shape;353;p21"/>
          <p:cNvSpPr txBox="1">
            <a:spLocks noGrp="1"/>
          </p:cNvSpPr>
          <p:nvPr>
            <p:ph type="subTitle" idx="1"/>
          </p:nvPr>
        </p:nvSpPr>
        <p:spPr>
          <a:xfrm>
            <a:off x="3474800" y="2261076"/>
            <a:ext cx="2194500" cy="6402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4" name="Google Shape;354;p21"/>
          <p:cNvSpPr txBox="1">
            <a:spLocks noGrp="1"/>
          </p:cNvSpPr>
          <p:nvPr>
            <p:ph type="subTitle" idx="2"/>
          </p:nvPr>
        </p:nvSpPr>
        <p:spPr>
          <a:xfrm>
            <a:off x="6166650" y="2261076"/>
            <a:ext cx="2194500" cy="6402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5" name="Google Shape;355;p21"/>
          <p:cNvSpPr txBox="1">
            <a:spLocks noGrp="1"/>
          </p:cNvSpPr>
          <p:nvPr>
            <p:ph type="subTitle" idx="3"/>
          </p:nvPr>
        </p:nvSpPr>
        <p:spPr>
          <a:xfrm>
            <a:off x="3474308" y="3853932"/>
            <a:ext cx="2194500" cy="6402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6" name="Google Shape;356;p21"/>
          <p:cNvSpPr txBox="1">
            <a:spLocks noGrp="1"/>
          </p:cNvSpPr>
          <p:nvPr>
            <p:ph type="subTitle" idx="4"/>
          </p:nvPr>
        </p:nvSpPr>
        <p:spPr>
          <a:xfrm>
            <a:off x="781538" y="2261076"/>
            <a:ext cx="2194500" cy="6402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7" name="Google Shape;357;p21"/>
          <p:cNvSpPr txBox="1">
            <a:spLocks noGrp="1"/>
          </p:cNvSpPr>
          <p:nvPr>
            <p:ph type="subTitle" idx="5"/>
          </p:nvPr>
        </p:nvSpPr>
        <p:spPr>
          <a:xfrm>
            <a:off x="781548" y="3853932"/>
            <a:ext cx="2194500" cy="6402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8" name="Google Shape;358;p21"/>
          <p:cNvSpPr txBox="1">
            <a:spLocks noGrp="1"/>
          </p:cNvSpPr>
          <p:nvPr>
            <p:ph type="subTitle" idx="6"/>
          </p:nvPr>
        </p:nvSpPr>
        <p:spPr>
          <a:xfrm>
            <a:off x="6168018" y="3853932"/>
            <a:ext cx="2194500" cy="6402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9" name="Google Shape;359;p21"/>
          <p:cNvSpPr txBox="1">
            <a:spLocks noGrp="1"/>
          </p:cNvSpPr>
          <p:nvPr>
            <p:ph type="subTitle" idx="7"/>
          </p:nvPr>
        </p:nvSpPr>
        <p:spPr>
          <a:xfrm>
            <a:off x="3474750" y="1803550"/>
            <a:ext cx="2194500" cy="5487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400">
                <a:solidFill>
                  <a:schemeClr val="dk1"/>
                </a:solidFill>
                <a:latin typeface="Rubik Black"/>
                <a:ea typeface="Rubik Black"/>
                <a:cs typeface="Rubik Black"/>
                <a:sym typeface="Rubik Black"/>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360" name="Google Shape;360;p21"/>
          <p:cNvSpPr txBox="1">
            <a:spLocks noGrp="1"/>
          </p:cNvSpPr>
          <p:nvPr>
            <p:ph type="subTitle" idx="8"/>
          </p:nvPr>
        </p:nvSpPr>
        <p:spPr>
          <a:xfrm>
            <a:off x="6166650" y="1803550"/>
            <a:ext cx="2194500" cy="5487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400">
                <a:solidFill>
                  <a:schemeClr val="dk1"/>
                </a:solidFill>
                <a:latin typeface="Rubik Black"/>
                <a:ea typeface="Rubik Black"/>
                <a:cs typeface="Rubik Black"/>
                <a:sym typeface="Rubik Black"/>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361" name="Google Shape;361;p21"/>
          <p:cNvSpPr txBox="1">
            <a:spLocks noGrp="1"/>
          </p:cNvSpPr>
          <p:nvPr>
            <p:ph type="subTitle" idx="9"/>
          </p:nvPr>
        </p:nvSpPr>
        <p:spPr>
          <a:xfrm>
            <a:off x="3475767" y="3401300"/>
            <a:ext cx="2192700" cy="5487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400">
                <a:solidFill>
                  <a:schemeClr val="dk1"/>
                </a:solidFill>
                <a:latin typeface="Rubik Black"/>
                <a:ea typeface="Rubik Black"/>
                <a:cs typeface="Rubik Black"/>
                <a:sym typeface="Rubik Black"/>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362" name="Google Shape;362;p21"/>
          <p:cNvSpPr txBox="1">
            <a:spLocks noGrp="1"/>
          </p:cNvSpPr>
          <p:nvPr>
            <p:ph type="subTitle" idx="13"/>
          </p:nvPr>
        </p:nvSpPr>
        <p:spPr>
          <a:xfrm>
            <a:off x="781538" y="1803550"/>
            <a:ext cx="2194500" cy="5487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400">
                <a:solidFill>
                  <a:schemeClr val="dk1"/>
                </a:solidFill>
                <a:latin typeface="Rubik Black"/>
                <a:ea typeface="Rubik Black"/>
                <a:cs typeface="Rubik Black"/>
                <a:sym typeface="Rubik Black"/>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363" name="Google Shape;363;p21"/>
          <p:cNvSpPr txBox="1">
            <a:spLocks noGrp="1"/>
          </p:cNvSpPr>
          <p:nvPr>
            <p:ph type="subTitle" idx="14"/>
          </p:nvPr>
        </p:nvSpPr>
        <p:spPr>
          <a:xfrm>
            <a:off x="781552" y="3401312"/>
            <a:ext cx="2194500" cy="5487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400">
                <a:solidFill>
                  <a:schemeClr val="dk1"/>
                </a:solidFill>
                <a:latin typeface="Rubik Black"/>
                <a:ea typeface="Rubik Black"/>
                <a:cs typeface="Rubik Black"/>
                <a:sym typeface="Rubik Black"/>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364" name="Google Shape;364;p21"/>
          <p:cNvSpPr txBox="1">
            <a:spLocks noGrp="1"/>
          </p:cNvSpPr>
          <p:nvPr>
            <p:ph type="subTitle" idx="15"/>
          </p:nvPr>
        </p:nvSpPr>
        <p:spPr>
          <a:xfrm>
            <a:off x="6168018" y="3401300"/>
            <a:ext cx="2194500" cy="5487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400">
                <a:solidFill>
                  <a:schemeClr val="dk1"/>
                </a:solidFill>
                <a:latin typeface="Rubik Black"/>
                <a:ea typeface="Rubik Black"/>
                <a:cs typeface="Rubik Black"/>
                <a:sym typeface="Rubik Black"/>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Tree>
    <p:extLst>
      <p:ext uri="{BB962C8B-B14F-4D97-AF65-F5344CB8AC3E}">
        <p14:creationId xmlns:p14="http://schemas.microsoft.com/office/powerpoint/2010/main" val="2546678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95"/>
        <p:cNvGrpSpPr/>
        <p:nvPr/>
      </p:nvGrpSpPr>
      <p:grpSpPr>
        <a:xfrm>
          <a:off x="0" y="0"/>
          <a:ext cx="0" cy="0"/>
          <a:chOff x="0" y="0"/>
          <a:chExt cx="0" cy="0"/>
        </a:xfrm>
      </p:grpSpPr>
      <p:pic>
        <p:nvPicPr>
          <p:cNvPr id="96" name="Google Shape;96;p7"/>
          <p:cNvPicPr preferRelativeResize="0"/>
          <p:nvPr/>
        </p:nvPicPr>
        <p:blipFill>
          <a:blip r:embed="rId2">
            <a:alphaModFix amt="20000"/>
          </a:blip>
          <a:stretch>
            <a:fillRect/>
          </a:stretch>
        </p:blipFill>
        <p:spPr>
          <a:xfrm>
            <a:off x="-91387" y="1031845"/>
            <a:ext cx="9326879" cy="4169115"/>
          </a:xfrm>
          <a:prstGeom prst="rect">
            <a:avLst/>
          </a:prstGeom>
          <a:noFill/>
          <a:ln>
            <a:noFill/>
          </a:ln>
        </p:spPr>
      </p:pic>
      <p:grpSp>
        <p:nvGrpSpPr>
          <p:cNvPr id="97" name="Google Shape;97;p7"/>
          <p:cNvGrpSpPr/>
          <p:nvPr/>
        </p:nvGrpSpPr>
        <p:grpSpPr>
          <a:xfrm>
            <a:off x="1438985" y="535000"/>
            <a:ext cx="5919000" cy="4425900"/>
            <a:chOff x="274200" y="274200"/>
            <a:chExt cx="5919000" cy="4425900"/>
          </a:xfrm>
        </p:grpSpPr>
        <p:sp>
          <p:nvSpPr>
            <p:cNvPr id="98" name="Google Shape;98;p7"/>
            <p:cNvSpPr/>
            <p:nvPr/>
          </p:nvSpPr>
          <p:spPr>
            <a:xfrm>
              <a:off x="365700" y="365700"/>
              <a:ext cx="5827500" cy="43344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 name="Google Shape;99;p7"/>
            <p:cNvGrpSpPr/>
            <p:nvPr/>
          </p:nvGrpSpPr>
          <p:grpSpPr>
            <a:xfrm>
              <a:off x="274200" y="274200"/>
              <a:ext cx="5827500" cy="4334400"/>
              <a:chOff x="274200" y="274200"/>
              <a:chExt cx="5827500" cy="4334400"/>
            </a:xfrm>
          </p:grpSpPr>
          <p:sp>
            <p:nvSpPr>
              <p:cNvPr id="100" name="Google Shape;100;p7"/>
              <p:cNvSpPr/>
              <p:nvPr/>
            </p:nvSpPr>
            <p:spPr>
              <a:xfrm>
                <a:off x="274200" y="274200"/>
                <a:ext cx="5827500" cy="43344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 name="Google Shape;101;p7"/>
              <p:cNvGrpSpPr/>
              <p:nvPr/>
            </p:nvGrpSpPr>
            <p:grpSpPr>
              <a:xfrm>
                <a:off x="5827100" y="365450"/>
                <a:ext cx="183000" cy="183000"/>
                <a:chOff x="8225400" y="367488"/>
                <a:chExt cx="183000" cy="183000"/>
              </a:xfrm>
            </p:grpSpPr>
            <p:cxnSp>
              <p:nvCxnSpPr>
                <p:cNvPr id="102" name="Google Shape;102;p7"/>
                <p:cNvCxnSpPr/>
                <p:nvPr/>
              </p:nvCxnSpPr>
              <p:spPr>
                <a:xfrm>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cxnSp>
              <p:nvCxnSpPr>
                <p:cNvPr id="103" name="Google Shape;103;p7"/>
                <p:cNvCxnSpPr/>
                <p:nvPr/>
              </p:nvCxnSpPr>
              <p:spPr>
                <a:xfrm rot="5400000">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grpSp>
          <p:sp>
            <p:nvSpPr>
              <p:cNvPr id="104" name="Google Shape;104;p7"/>
              <p:cNvSpPr/>
              <p:nvPr/>
            </p:nvSpPr>
            <p:spPr>
              <a:xfrm>
                <a:off x="5507000" y="365450"/>
                <a:ext cx="183000" cy="1830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5" name="Google Shape;105;p7"/>
              <p:cNvCxnSpPr/>
              <p:nvPr/>
            </p:nvCxnSpPr>
            <p:spPr>
              <a:xfrm>
                <a:off x="5156899" y="548450"/>
                <a:ext cx="213000" cy="0"/>
              </a:xfrm>
              <a:prstGeom prst="straightConnector1">
                <a:avLst/>
              </a:prstGeom>
              <a:noFill/>
              <a:ln w="28575" cap="flat" cmpd="sng">
                <a:solidFill>
                  <a:schemeClr val="dk1"/>
                </a:solidFill>
                <a:prstDash val="solid"/>
                <a:round/>
                <a:headEnd type="none" w="med" len="med"/>
                <a:tailEnd type="none" w="med" len="med"/>
              </a:ln>
            </p:spPr>
          </p:cxnSp>
          <p:cxnSp>
            <p:nvCxnSpPr>
              <p:cNvPr id="106" name="Google Shape;106;p7"/>
              <p:cNvCxnSpPr/>
              <p:nvPr/>
            </p:nvCxnSpPr>
            <p:spPr>
              <a:xfrm>
                <a:off x="283500" y="639800"/>
                <a:ext cx="5815200" cy="0"/>
              </a:xfrm>
              <a:prstGeom prst="straightConnector1">
                <a:avLst/>
              </a:prstGeom>
              <a:noFill/>
              <a:ln w="28575" cap="flat" cmpd="sng">
                <a:solidFill>
                  <a:schemeClr val="dk1"/>
                </a:solidFill>
                <a:prstDash val="solid"/>
                <a:round/>
                <a:headEnd type="none" w="med" len="med"/>
                <a:tailEnd type="none" w="med" len="med"/>
              </a:ln>
            </p:spPr>
          </p:cxnSp>
        </p:grpSp>
      </p:grpSp>
      <p:grpSp>
        <p:nvGrpSpPr>
          <p:cNvPr id="107" name="Google Shape;107;p7"/>
          <p:cNvGrpSpPr/>
          <p:nvPr/>
        </p:nvGrpSpPr>
        <p:grpSpPr>
          <a:xfrm>
            <a:off x="274200" y="274200"/>
            <a:ext cx="5919000" cy="4425900"/>
            <a:chOff x="274200" y="274200"/>
            <a:chExt cx="5919000" cy="4425900"/>
          </a:xfrm>
        </p:grpSpPr>
        <p:sp>
          <p:nvSpPr>
            <p:cNvPr id="108" name="Google Shape;108;p7"/>
            <p:cNvSpPr/>
            <p:nvPr/>
          </p:nvSpPr>
          <p:spPr>
            <a:xfrm>
              <a:off x="365700" y="365700"/>
              <a:ext cx="5827500" cy="43344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 name="Google Shape;109;p7"/>
            <p:cNvGrpSpPr/>
            <p:nvPr/>
          </p:nvGrpSpPr>
          <p:grpSpPr>
            <a:xfrm>
              <a:off x="274200" y="274200"/>
              <a:ext cx="5827500" cy="4334400"/>
              <a:chOff x="274200" y="274200"/>
              <a:chExt cx="5827500" cy="4334400"/>
            </a:xfrm>
          </p:grpSpPr>
          <p:sp>
            <p:nvSpPr>
              <p:cNvPr id="110" name="Google Shape;110;p7"/>
              <p:cNvSpPr/>
              <p:nvPr/>
            </p:nvSpPr>
            <p:spPr>
              <a:xfrm>
                <a:off x="274200" y="274200"/>
                <a:ext cx="5827500" cy="43344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7"/>
              <p:cNvGrpSpPr/>
              <p:nvPr/>
            </p:nvGrpSpPr>
            <p:grpSpPr>
              <a:xfrm>
                <a:off x="5827100" y="365450"/>
                <a:ext cx="183000" cy="183000"/>
                <a:chOff x="8225400" y="367488"/>
                <a:chExt cx="183000" cy="183000"/>
              </a:xfrm>
            </p:grpSpPr>
            <p:cxnSp>
              <p:nvCxnSpPr>
                <p:cNvPr id="112" name="Google Shape;112;p7"/>
                <p:cNvCxnSpPr/>
                <p:nvPr/>
              </p:nvCxnSpPr>
              <p:spPr>
                <a:xfrm>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cxnSp>
              <p:nvCxnSpPr>
                <p:cNvPr id="113" name="Google Shape;113;p7"/>
                <p:cNvCxnSpPr/>
                <p:nvPr/>
              </p:nvCxnSpPr>
              <p:spPr>
                <a:xfrm rot="5400000">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grpSp>
          <p:sp>
            <p:nvSpPr>
              <p:cNvPr id="114" name="Google Shape;114;p7"/>
              <p:cNvSpPr/>
              <p:nvPr/>
            </p:nvSpPr>
            <p:spPr>
              <a:xfrm>
                <a:off x="5507000" y="365450"/>
                <a:ext cx="183000" cy="1830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5" name="Google Shape;115;p7"/>
              <p:cNvCxnSpPr/>
              <p:nvPr/>
            </p:nvCxnSpPr>
            <p:spPr>
              <a:xfrm>
                <a:off x="5156899" y="548450"/>
                <a:ext cx="213000" cy="0"/>
              </a:xfrm>
              <a:prstGeom prst="straightConnector1">
                <a:avLst/>
              </a:prstGeom>
              <a:noFill/>
              <a:ln w="28575" cap="flat" cmpd="sng">
                <a:solidFill>
                  <a:schemeClr val="dk1"/>
                </a:solidFill>
                <a:prstDash val="solid"/>
                <a:round/>
                <a:headEnd type="none" w="med" len="med"/>
                <a:tailEnd type="none" w="med" len="med"/>
              </a:ln>
            </p:spPr>
          </p:cxnSp>
          <p:cxnSp>
            <p:nvCxnSpPr>
              <p:cNvPr id="116" name="Google Shape;116;p7"/>
              <p:cNvCxnSpPr/>
              <p:nvPr/>
            </p:nvCxnSpPr>
            <p:spPr>
              <a:xfrm>
                <a:off x="283500" y="639800"/>
                <a:ext cx="5815200" cy="0"/>
              </a:xfrm>
              <a:prstGeom prst="straightConnector1">
                <a:avLst/>
              </a:prstGeom>
              <a:noFill/>
              <a:ln w="28575" cap="flat" cmpd="sng">
                <a:solidFill>
                  <a:schemeClr val="dk1"/>
                </a:solidFill>
                <a:prstDash val="solid"/>
                <a:round/>
                <a:headEnd type="none" w="med" len="med"/>
                <a:tailEnd type="none" w="med" len="med"/>
              </a:ln>
            </p:spPr>
          </p:cxnSp>
        </p:grpSp>
      </p:grpSp>
      <p:sp>
        <p:nvSpPr>
          <p:cNvPr id="117" name="Google Shape;117;p7"/>
          <p:cNvSpPr txBox="1">
            <a:spLocks noGrp="1"/>
          </p:cNvSpPr>
          <p:nvPr>
            <p:ph type="title"/>
          </p:nvPr>
        </p:nvSpPr>
        <p:spPr>
          <a:xfrm>
            <a:off x="714250" y="731525"/>
            <a:ext cx="5015700" cy="685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3500"/>
              <a:buNone/>
              <a:defRPr/>
            </a:lvl1pPr>
            <a:lvl2pPr lvl="1" rtl="0">
              <a:lnSpc>
                <a:spcPct val="100000"/>
              </a:lnSpc>
              <a:spcBef>
                <a:spcPts val="0"/>
              </a:spcBef>
              <a:spcAft>
                <a:spcPts val="0"/>
              </a:spcAft>
              <a:buSzPts val="3500"/>
              <a:buNone/>
              <a:defRPr/>
            </a:lvl2pPr>
            <a:lvl3pPr lvl="2" rtl="0">
              <a:lnSpc>
                <a:spcPct val="100000"/>
              </a:lnSpc>
              <a:spcBef>
                <a:spcPts val="0"/>
              </a:spcBef>
              <a:spcAft>
                <a:spcPts val="0"/>
              </a:spcAft>
              <a:buSzPts val="3500"/>
              <a:buNone/>
              <a:defRPr/>
            </a:lvl3pPr>
            <a:lvl4pPr lvl="3" rtl="0">
              <a:lnSpc>
                <a:spcPct val="100000"/>
              </a:lnSpc>
              <a:spcBef>
                <a:spcPts val="0"/>
              </a:spcBef>
              <a:spcAft>
                <a:spcPts val="0"/>
              </a:spcAft>
              <a:buSzPts val="3500"/>
              <a:buNone/>
              <a:defRPr/>
            </a:lvl4pPr>
            <a:lvl5pPr lvl="4" rtl="0">
              <a:lnSpc>
                <a:spcPct val="100000"/>
              </a:lnSpc>
              <a:spcBef>
                <a:spcPts val="0"/>
              </a:spcBef>
              <a:spcAft>
                <a:spcPts val="0"/>
              </a:spcAft>
              <a:buSzPts val="3500"/>
              <a:buNone/>
              <a:defRPr/>
            </a:lvl5pPr>
            <a:lvl6pPr lvl="5" rtl="0">
              <a:lnSpc>
                <a:spcPct val="100000"/>
              </a:lnSpc>
              <a:spcBef>
                <a:spcPts val="0"/>
              </a:spcBef>
              <a:spcAft>
                <a:spcPts val="0"/>
              </a:spcAft>
              <a:buSzPts val="3500"/>
              <a:buNone/>
              <a:defRPr/>
            </a:lvl6pPr>
            <a:lvl7pPr lvl="6" rtl="0">
              <a:lnSpc>
                <a:spcPct val="100000"/>
              </a:lnSpc>
              <a:spcBef>
                <a:spcPts val="0"/>
              </a:spcBef>
              <a:spcAft>
                <a:spcPts val="0"/>
              </a:spcAft>
              <a:buSzPts val="3500"/>
              <a:buNone/>
              <a:defRPr/>
            </a:lvl7pPr>
            <a:lvl8pPr lvl="7" rtl="0">
              <a:lnSpc>
                <a:spcPct val="100000"/>
              </a:lnSpc>
              <a:spcBef>
                <a:spcPts val="0"/>
              </a:spcBef>
              <a:spcAft>
                <a:spcPts val="0"/>
              </a:spcAft>
              <a:buSzPts val="3500"/>
              <a:buNone/>
              <a:defRPr/>
            </a:lvl8pPr>
            <a:lvl9pPr lvl="8" rtl="0">
              <a:lnSpc>
                <a:spcPct val="100000"/>
              </a:lnSpc>
              <a:spcBef>
                <a:spcPts val="0"/>
              </a:spcBef>
              <a:spcAft>
                <a:spcPts val="0"/>
              </a:spcAft>
              <a:buSzPts val="3500"/>
              <a:buNone/>
              <a:defRPr/>
            </a:lvl9pPr>
          </a:lstStyle>
          <a:p>
            <a:endParaRPr/>
          </a:p>
        </p:txBody>
      </p:sp>
      <p:sp>
        <p:nvSpPr>
          <p:cNvPr id="118" name="Google Shape;118;p7"/>
          <p:cNvSpPr txBox="1">
            <a:spLocks noGrp="1"/>
          </p:cNvSpPr>
          <p:nvPr>
            <p:ph type="body" idx="1"/>
          </p:nvPr>
        </p:nvSpPr>
        <p:spPr>
          <a:xfrm>
            <a:off x="715850" y="1600325"/>
            <a:ext cx="5019900" cy="25647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Char char="●"/>
              <a:defRPr sz="1400"/>
            </a:lvl1pPr>
            <a:lvl2pPr marL="914400" lvl="1" indent="-317500" rtl="0">
              <a:lnSpc>
                <a:spcPct val="100000"/>
              </a:lnSpc>
              <a:spcBef>
                <a:spcPts val="0"/>
              </a:spcBef>
              <a:spcAft>
                <a:spcPts val="0"/>
              </a:spcAft>
              <a:buSzPts val="1400"/>
              <a:buChar char="○"/>
              <a:defRPr/>
            </a:lvl2pPr>
            <a:lvl3pPr marL="1371600" lvl="2" indent="-317500" rtl="0">
              <a:lnSpc>
                <a:spcPct val="100000"/>
              </a:lnSpc>
              <a:spcBef>
                <a:spcPts val="0"/>
              </a:spcBef>
              <a:spcAft>
                <a:spcPts val="0"/>
              </a:spcAft>
              <a:buSzPts val="1400"/>
              <a:buChar char="■"/>
              <a:defRPr/>
            </a:lvl3pPr>
            <a:lvl4pPr marL="1828800" lvl="3" indent="-317500" rtl="0">
              <a:lnSpc>
                <a:spcPct val="100000"/>
              </a:lnSpc>
              <a:spcBef>
                <a:spcPts val="0"/>
              </a:spcBef>
              <a:spcAft>
                <a:spcPts val="0"/>
              </a:spcAft>
              <a:buSzPts val="1400"/>
              <a:buChar char="●"/>
              <a:defRPr/>
            </a:lvl4pPr>
            <a:lvl5pPr marL="2286000" lvl="4" indent="-317500" rtl="0">
              <a:lnSpc>
                <a:spcPct val="100000"/>
              </a:lnSpc>
              <a:spcBef>
                <a:spcPts val="0"/>
              </a:spcBef>
              <a:spcAft>
                <a:spcPts val="0"/>
              </a:spcAft>
              <a:buSzPts val="1400"/>
              <a:buChar char="○"/>
              <a:defRPr/>
            </a:lvl5pPr>
            <a:lvl6pPr marL="2743200" lvl="5" indent="-317500" rtl="0">
              <a:lnSpc>
                <a:spcPct val="100000"/>
              </a:lnSpc>
              <a:spcBef>
                <a:spcPts val="0"/>
              </a:spcBef>
              <a:spcAft>
                <a:spcPts val="0"/>
              </a:spcAft>
              <a:buSzPts val="1400"/>
              <a:buChar char="■"/>
              <a:defRPr/>
            </a:lvl6pPr>
            <a:lvl7pPr marL="3200400" lvl="6" indent="-317500" rtl="0">
              <a:lnSpc>
                <a:spcPct val="100000"/>
              </a:lnSpc>
              <a:spcBef>
                <a:spcPts val="0"/>
              </a:spcBef>
              <a:spcAft>
                <a:spcPts val="0"/>
              </a:spcAft>
              <a:buSzPts val="1400"/>
              <a:buChar char="●"/>
              <a:defRPr/>
            </a:lvl7pPr>
            <a:lvl8pPr marL="3657600" lvl="7" indent="-317500" rtl="0">
              <a:lnSpc>
                <a:spcPct val="100000"/>
              </a:lnSpc>
              <a:spcBef>
                <a:spcPts val="0"/>
              </a:spcBef>
              <a:spcAft>
                <a:spcPts val="0"/>
              </a:spcAft>
              <a:buSzPts val="1400"/>
              <a:buChar char="○"/>
              <a:defRPr/>
            </a:lvl8pPr>
            <a:lvl9pPr marL="4114800" lvl="8" indent="-317500" rtl="0">
              <a:lnSpc>
                <a:spcPct val="100000"/>
              </a:lnSpc>
              <a:spcBef>
                <a:spcPts val="0"/>
              </a:spcBef>
              <a:spcAft>
                <a:spcPts val="0"/>
              </a:spcAft>
              <a:buSzPts val="1400"/>
              <a:buChar char="■"/>
              <a:defRPr/>
            </a:lvl9pPr>
          </a:lstStyle>
          <a:p>
            <a:endParaRPr/>
          </a:p>
        </p:txBody>
      </p:sp>
    </p:spTree>
    <p:extLst>
      <p:ext uri="{BB962C8B-B14F-4D97-AF65-F5344CB8AC3E}">
        <p14:creationId xmlns:p14="http://schemas.microsoft.com/office/powerpoint/2010/main" val="456617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277"/>
        <p:cNvGrpSpPr/>
        <p:nvPr/>
      </p:nvGrpSpPr>
      <p:grpSpPr>
        <a:xfrm>
          <a:off x="0" y="0"/>
          <a:ext cx="0" cy="0"/>
          <a:chOff x="0" y="0"/>
          <a:chExt cx="0" cy="0"/>
        </a:xfrm>
      </p:grpSpPr>
      <p:pic>
        <p:nvPicPr>
          <p:cNvPr id="278" name="Google Shape;278;p18"/>
          <p:cNvPicPr preferRelativeResize="0"/>
          <p:nvPr/>
        </p:nvPicPr>
        <p:blipFill>
          <a:blip r:embed="rId2">
            <a:alphaModFix amt="20000"/>
          </a:blip>
          <a:stretch>
            <a:fillRect/>
          </a:stretch>
        </p:blipFill>
        <p:spPr>
          <a:xfrm>
            <a:off x="-91387" y="1031845"/>
            <a:ext cx="9326879" cy="4169115"/>
          </a:xfrm>
          <a:prstGeom prst="rect">
            <a:avLst/>
          </a:prstGeom>
          <a:noFill/>
          <a:ln>
            <a:noFill/>
          </a:ln>
        </p:spPr>
      </p:pic>
      <p:grpSp>
        <p:nvGrpSpPr>
          <p:cNvPr id="279" name="Google Shape;279;p18"/>
          <p:cNvGrpSpPr/>
          <p:nvPr/>
        </p:nvGrpSpPr>
        <p:grpSpPr>
          <a:xfrm>
            <a:off x="274200" y="274200"/>
            <a:ext cx="8687100" cy="4686600"/>
            <a:chOff x="274200" y="274200"/>
            <a:chExt cx="8687100" cy="4686600"/>
          </a:xfrm>
        </p:grpSpPr>
        <p:sp>
          <p:nvSpPr>
            <p:cNvPr id="280" name="Google Shape;280;p18"/>
            <p:cNvSpPr/>
            <p:nvPr/>
          </p:nvSpPr>
          <p:spPr>
            <a:xfrm>
              <a:off x="365700" y="365700"/>
              <a:ext cx="8595600" cy="45951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1" name="Google Shape;281;p18"/>
            <p:cNvGrpSpPr/>
            <p:nvPr/>
          </p:nvGrpSpPr>
          <p:grpSpPr>
            <a:xfrm>
              <a:off x="274200" y="274200"/>
              <a:ext cx="8595900" cy="4595100"/>
              <a:chOff x="274200" y="274200"/>
              <a:chExt cx="8595900" cy="4595100"/>
            </a:xfrm>
          </p:grpSpPr>
          <p:grpSp>
            <p:nvGrpSpPr>
              <p:cNvPr id="282" name="Google Shape;282;p18"/>
              <p:cNvGrpSpPr/>
              <p:nvPr/>
            </p:nvGrpSpPr>
            <p:grpSpPr>
              <a:xfrm>
                <a:off x="274200" y="274200"/>
                <a:ext cx="8595900" cy="4595100"/>
                <a:chOff x="274200" y="274200"/>
                <a:chExt cx="8595900" cy="4595100"/>
              </a:xfrm>
            </p:grpSpPr>
            <p:sp>
              <p:nvSpPr>
                <p:cNvPr id="283" name="Google Shape;283;p18"/>
                <p:cNvSpPr/>
                <p:nvPr/>
              </p:nvSpPr>
              <p:spPr>
                <a:xfrm>
                  <a:off x="274200" y="274200"/>
                  <a:ext cx="8595600" cy="45951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84" name="Google Shape;284;p18"/>
                <p:cNvCxnSpPr/>
                <p:nvPr/>
              </p:nvCxnSpPr>
              <p:spPr>
                <a:xfrm>
                  <a:off x="274200" y="639909"/>
                  <a:ext cx="8595900" cy="0"/>
                </a:xfrm>
                <a:prstGeom prst="straightConnector1">
                  <a:avLst/>
                </a:prstGeom>
                <a:noFill/>
                <a:ln w="28575" cap="flat" cmpd="sng">
                  <a:solidFill>
                    <a:schemeClr val="dk1"/>
                  </a:solidFill>
                  <a:prstDash val="solid"/>
                  <a:round/>
                  <a:headEnd type="none" w="med" len="med"/>
                  <a:tailEnd type="none" w="med" len="med"/>
                </a:ln>
              </p:spPr>
            </p:cxnSp>
          </p:grpSp>
          <p:grpSp>
            <p:nvGrpSpPr>
              <p:cNvPr id="285" name="Google Shape;285;p18"/>
              <p:cNvGrpSpPr/>
              <p:nvPr/>
            </p:nvGrpSpPr>
            <p:grpSpPr>
              <a:xfrm>
                <a:off x="8595300" y="365550"/>
                <a:ext cx="183000" cy="183000"/>
                <a:chOff x="8225400" y="367488"/>
                <a:chExt cx="183000" cy="183000"/>
              </a:xfrm>
            </p:grpSpPr>
            <p:cxnSp>
              <p:nvCxnSpPr>
                <p:cNvPr id="286" name="Google Shape;286;p18"/>
                <p:cNvCxnSpPr/>
                <p:nvPr/>
              </p:nvCxnSpPr>
              <p:spPr>
                <a:xfrm>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cxnSp>
              <p:nvCxnSpPr>
                <p:cNvPr id="287" name="Google Shape;287;p18"/>
                <p:cNvCxnSpPr/>
                <p:nvPr/>
              </p:nvCxnSpPr>
              <p:spPr>
                <a:xfrm rot="5400000">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grpSp>
          <p:sp>
            <p:nvSpPr>
              <p:cNvPr id="288" name="Google Shape;288;p18"/>
              <p:cNvSpPr/>
              <p:nvPr/>
            </p:nvSpPr>
            <p:spPr>
              <a:xfrm>
                <a:off x="8275200" y="365550"/>
                <a:ext cx="183000" cy="1830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89" name="Google Shape;289;p18"/>
              <p:cNvCxnSpPr/>
              <p:nvPr/>
            </p:nvCxnSpPr>
            <p:spPr>
              <a:xfrm>
                <a:off x="7925099" y="548550"/>
                <a:ext cx="213000" cy="0"/>
              </a:xfrm>
              <a:prstGeom prst="straightConnector1">
                <a:avLst/>
              </a:prstGeom>
              <a:noFill/>
              <a:ln w="28575" cap="flat" cmpd="sng">
                <a:solidFill>
                  <a:schemeClr val="dk1"/>
                </a:solidFill>
                <a:prstDash val="solid"/>
                <a:round/>
                <a:headEnd type="none" w="med" len="med"/>
                <a:tailEnd type="none" w="med" len="med"/>
              </a:ln>
            </p:spPr>
          </p:cxnSp>
        </p:grpSp>
      </p:grpSp>
      <p:sp>
        <p:nvSpPr>
          <p:cNvPr id="290" name="Google Shape;290;p18"/>
          <p:cNvSpPr txBox="1">
            <a:spLocks noGrp="1"/>
          </p:cNvSpPr>
          <p:nvPr>
            <p:ph type="title"/>
          </p:nvPr>
        </p:nvSpPr>
        <p:spPr>
          <a:xfrm>
            <a:off x="713232" y="731520"/>
            <a:ext cx="7717500" cy="685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91" name="Google Shape;291;p18"/>
          <p:cNvSpPr txBox="1">
            <a:spLocks noGrp="1"/>
          </p:cNvSpPr>
          <p:nvPr>
            <p:ph type="subTitle" idx="1"/>
          </p:nvPr>
        </p:nvSpPr>
        <p:spPr>
          <a:xfrm>
            <a:off x="780350" y="2571436"/>
            <a:ext cx="2197200" cy="5487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400">
                <a:solidFill>
                  <a:schemeClr val="dk1"/>
                </a:solidFill>
                <a:latin typeface="Rubik Black"/>
                <a:ea typeface="Rubik Black"/>
                <a:cs typeface="Rubik Black"/>
                <a:sym typeface="Rubik Black"/>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92" name="Google Shape;292;p18"/>
          <p:cNvSpPr txBox="1">
            <a:spLocks noGrp="1"/>
          </p:cNvSpPr>
          <p:nvPr>
            <p:ph type="subTitle" idx="2"/>
          </p:nvPr>
        </p:nvSpPr>
        <p:spPr>
          <a:xfrm>
            <a:off x="781700" y="3053825"/>
            <a:ext cx="2194500" cy="118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3" name="Google Shape;293;p18"/>
          <p:cNvSpPr txBox="1">
            <a:spLocks noGrp="1"/>
          </p:cNvSpPr>
          <p:nvPr>
            <p:ph type="subTitle" idx="3"/>
          </p:nvPr>
        </p:nvSpPr>
        <p:spPr>
          <a:xfrm>
            <a:off x="3474800" y="3053825"/>
            <a:ext cx="2194500" cy="118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4" name="Google Shape;294;p18"/>
          <p:cNvSpPr txBox="1">
            <a:spLocks noGrp="1"/>
          </p:cNvSpPr>
          <p:nvPr>
            <p:ph type="subTitle" idx="4"/>
          </p:nvPr>
        </p:nvSpPr>
        <p:spPr>
          <a:xfrm>
            <a:off x="6167776" y="3053833"/>
            <a:ext cx="2194500" cy="118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5" name="Google Shape;295;p18"/>
          <p:cNvSpPr txBox="1">
            <a:spLocks noGrp="1"/>
          </p:cNvSpPr>
          <p:nvPr>
            <p:ph type="subTitle" idx="5"/>
          </p:nvPr>
        </p:nvSpPr>
        <p:spPr>
          <a:xfrm>
            <a:off x="3474800" y="2571425"/>
            <a:ext cx="2194500" cy="5487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400">
                <a:solidFill>
                  <a:schemeClr val="dk1"/>
                </a:solidFill>
                <a:latin typeface="Rubik Black"/>
                <a:ea typeface="Rubik Black"/>
                <a:cs typeface="Rubik Black"/>
                <a:sym typeface="Rubik Black"/>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96" name="Google Shape;296;p18"/>
          <p:cNvSpPr txBox="1">
            <a:spLocks noGrp="1"/>
          </p:cNvSpPr>
          <p:nvPr>
            <p:ph type="subTitle" idx="6"/>
          </p:nvPr>
        </p:nvSpPr>
        <p:spPr>
          <a:xfrm>
            <a:off x="6167776" y="2571426"/>
            <a:ext cx="2194500" cy="5487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400">
                <a:solidFill>
                  <a:schemeClr val="dk1"/>
                </a:solidFill>
                <a:latin typeface="Rubik Black"/>
                <a:ea typeface="Rubik Black"/>
                <a:cs typeface="Rubik Black"/>
                <a:sym typeface="Rubik Black"/>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Tree>
    <p:extLst>
      <p:ext uri="{BB962C8B-B14F-4D97-AF65-F5344CB8AC3E}">
        <p14:creationId xmlns:p14="http://schemas.microsoft.com/office/powerpoint/2010/main" val="34927784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ne column text">
  <p:cSld name="1_One column text">
    <p:spTree>
      <p:nvGrpSpPr>
        <p:cNvPr id="1" name="Shape 261"/>
        <p:cNvGrpSpPr/>
        <p:nvPr/>
      </p:nvGrpSpPr>
      <p:grpSpPr>
        <a:xfrm>
          <a:off x="0" y="0"/>
          <a:ext cx="0" cy="0"/>
          <a:chOff x="0" y="0"/>
          <a:chExt cx="0" cy="0"/>
        </a:xfrm>
      </p:grpSpPr>
      <p:pic>
        <p:nvPicPr>
          <p:cNvPr id="262" name="Google Shape;262;p17"/>
          <p:cNvPicPr preferRelativeResize="0"/>
          <p:nvPr/>
        </p:nvPicPr>
        <p:blipFill>
          <a:blip r:embed="rId2">
            <a:alphaModFix amt="20000"/>
          </a:blip>
          <a:stretch>
            <a:fillRect/>
          </a:stretch>
        </p:blipFill>
        <p:spPr>
          <a:xfrm>
            <a:off x="-91387" y="1031845"/>
            <a:ext cx="9326879" cy="4169115"/>
          </a:xfrm>
          <a:prstGeom prst="rect">
            <a:avLst/>
          </a:prstGeom>
          <a:noFill/>
          <a:ln>
            <a:noFill/>
          </a:ln>
        </p:spPr>
      </p:pic>
      <p:grpSp>
        <p:nvGrpSpPr>
          <p:cNvPr id="263" name="Google Shape;263;p17"/>
          <p:cNvGrpSpPr/>
          <p:nvPr/>
        </p:nvGrpSpPr>
        <p:grpSpPr>
          <a:xfrm>
            <a:off x="274200" y="274200"/>
            <a:ext cx="8687100" cy="4686600"/>
            <a:chOff x="274200" y="274200"/>
            <a:chExt cx="8687100" cy="4686600"/>
          </a:xfrm>
        </p:grpSpPr>
        <p:sp>
          <p:nvSpPr>
            <p:cNvPr id="264" name="Google Shape;264;p17"/>
            <p:cNvSpPr/>
            <p:nvPr/>
          </p:nvSpPr>
          <p:spPr>
            <a:xfrm>
              <a:off x="365700" y="365700"/>
              <a:ext cx="8595600" cy="45951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5" name="Google Shape;265;p17"/>
            <p:cNvGrpSpPr/>
            <p:nvPr/>
          </p:nvGrpSpPr>
          <p:grpSpPr>
            <a:xfrm>
              <a:off x="274200" y="274200"/>
              <a:ext cx="8595900" cy="4595100"/>
              <a:chOff x="274200" y="274200"/>
              <a:chExt cx="8595900" cy="4595100"/>
            </a:xfrm>
          </p:grpSpPr>
          <p:grpSp>
            <p:nvGrpSpPr>
              <p:cNvPr id="266" name="Google Shape;266;p17"/>
              <p:cNvGrpSpPr/>
              <p:nvPr/>
            </p:nvGrpSpPr>
            <p:grpSpPr>
              <a:xfrm>
                <a:off x="274200" y="274200"/>
                <a:ext cx="8595900" cy="4595100"/>
                <a:chOff x="274200" y="274200"/>
                <a:chExt cx="8595900" cy="4595100"/>
              </a:xfrm>
            </p:grpSpPr>
            <p:sp>
              <p:nvSpPr>
                <p:cNvPr id="267" name="Google Shape;267;p17"/>
                <p:cNvSpPr/>
                <p:nvPr/>
              </p:nvSpPr>
              <p:spPr>
                <a:xfrm>
                  <a:off x="274200" y="274200"/>
                  <a:ext cx="8595600" cy="45951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68" name="Google Shape;268;p17"/>
                <p:cNvCxnSpPr/>
                <p:nvPr/>
              </p:nvCxnSpPr>
              <p:spPr>
                <a:xfrm>
                  <a:off x="274200" y="639909"/>
                  <a:ext cx="8595900" cy="0"/>
                </a:xfrm>
                <a:prstGeom prst="straightConnector1">
                  <a:avLst/>
                </a:prstGeom>
                <a:noFill/>
                <a:ln w="28575" cap="flat" cmpd="sng">
                  <a:solidFill>
                    <a:schemeClr val="dk1"/>
                  </a:solidFill>
                  <a:prstDash val="solid"/>
                  <a:round/>
                  <a:headEnd type="none" w="med" len="med"/>
                  <a:tailEnd type="none" w="med" len="med"/>
                </a:ln>
              </p:spPr>
            </p:cxnSp>
          </p:grpSp>
          <p:grpSp>
            <p:nvGrpSpPr>
              <p:cNvPr id="269" name="Google Shape;269;p17"/>
              <p:cNvGrpSpPr/>
              <p:nvPr/>
            </p:nvGrpSpPr>
            <p:grpSpPr>
              <a:xfrm>
                <a:off x="8595300" y="365550"/>
                <a:ext cx="183000" cy="183000"/>
                <a:chOff x="8225400" y="367488"/>
                <a:chExt cx="183000" cy="183000"/>
              </a:xfrm>
            </p:grpSpPr>
            <p:cxnSp>
              <p:nvCxnSpPr>
                <p:cNvPr id="270" name="Google Shape;270;p17"/>
                <p:cNvCxnSpPr/>
                <p:nvPr/>
              </p:nvCxnSpPr>
              <p:spPr>
                <a:xfrm>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cxnSp>
              <p:nvCxnSpPr>
                <p:cNvPr id="271" name="Google Shape;271;p17"/>
                <p:cNvCxnSpPr/>
                <p:nvPr/>
              </p:nvCxnSpPr>
              <p:spPr>
                <a:xfrm rot="5400000">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grpSp>
          <p:sp>
            <p:nvSpPr>
              <p:cNvPr id="272" name="Google Shape;272;p17"/>
              <p:cNvSpPr/>
              <p:nvPr/>
            </p:nvSpPr>
            <p:spPr>
              <a:xfrm>
                <a:off x="8275200" y="365550"/>
                <a:ext cx="183000" cy="1830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73" name="Google Shape;273;p17"/>
              <p:cNvCxnSpPr/>
              <p:nvPr/>
            </p:nvCxnSpPr>
            <p:spPr>
              <a:xfrm>
                <a:off x="7925099" y="548550"/>
                <a:ext cx="213000" cy="0"/>
              </a:xfrm>
              <a:prstGeom prst="straightConnector1">
                <a:avLst/>
              </a:prstGeom>
              <a:noFill/>
              <a:ln w="28575" cap="flat" cmpd="sng">
                <a:solidFill>
                  <a:schemeClr val="dk1"/>
                </a:solidFill>
                <a:prstDash val="solid"/>
                <a:round/>
                <a:headEnd type="none" w="med" len="med"/>
                <a:tailEnd type="none" w="med" len="med"/>
              </a:ln>
            </p:spPr>
          </p:cxnSp>
        </p:grpSp>
      </p:grpSp>
      <p:sp>
        <p:nvSpPr>
          <p:cNvPr id="274" name="Google Shape;274;p17"/>
          <p:cNvSpPr txBox="1">
            <a:spLocks noGrp="1"/>
          </p:cNvSpPr>
          <p:nvPr>
            <p:ph type="subTitle" idx="1"/>
          </p:nvPr>
        </p:nvSpPr>
        <p:spPr>
          <a:xfrm>
            <a:off x="714325" y="2754900"/>
            <a:ext cx="3674700" cy="91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5" name="Google Shape;275;p17"/>
          <p:cNvSpPr txBox="1">
            <a:spLocks noGrp="1"/>
          </p:cNvSpPr>
          <p:nvPr>
            <p:ph type="title"/>
          </p:nvPr>
        </p:nvSpPr>
        <p:spPr>
          <a:xfrm>
            <a:off x="714325" y="731400"/>
            <a:ext cx="3674700" cy="1840500"/>
          </a:xfrm>
          <a:prstGeom prst="rect">
            <a:avLst/>
          </a:prstGeom>
        </p:spPr>
        <p:txBody>
          <a:bodyPr spcFirstLastPara="1" wrap="square" lIns="91425" tIns="91425" rIns="91425" bIns="91425" anchor="t" anchorCtr="0">
            <a:noAutofit/>
          </a:bodyPr>
          <a:lstStyle>
            <a:lvl1pPr marR="91440"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76" name="Google Shape;276;p17"/>
          <p:cNvSpPr>
            <a:spLocks noGrp="1"/>
          </p:cNvSpPr>
          <p:nvPr>
            <p:ph type="pic" idx="2"/>
          </p:nvPr>
        </p:nvSpPr>
        <p:spPr>
          <a:xfrm>
            <a:off x="4769625" y="1271375"/>
            <a:ext cx="3644400" cy="3217800"/>
          </a:xfrm>
          <a:prstGeom prst="rect">
            <a:avLst/>
          </a:prstGeom>
          <a:noFill/>
          <a:ln w="9525" cap="flat" cmpd="sng">
            <a:solidFill>
              <a:schemeClr val="dk1"/>
            </a:solidFill>
            <a:prstDash val="solid"/>
            <a:round/>
            <a:headEnd type="none" w="sm" len="sm"/>
            <a:tailEnd type="none" w="sm" len="sm"/>
          </a:ln>
        </p:spPr>
      </p:sp>
    </p:spTree>
    <p:extLst>
      <p:ext uri="{BB962C8B-B14F-4D97-AF65-F5344CB8AC3E}">
        <p14:creationId xmlns:p14="http://schemas.microsoft.com/office/powerpoint/2010/main" val="131495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1"/>
        <p:cNvGrpSpPr/>
        <p:nvPr/>
      </p:nvGrpSpPr>
      <p:grpSpPr>
        <a:xfrm>
          <a:off x="0" y="0"/>
          <a:ext cx="0" cy="0"/>
          <a:chOff x="0" y="0"/>
          <a:chExt cx="0" cy="0"/>
        </a:xfrm>
      </p:grpSpPr>
      <p:pic>
        <p:nvPicPr>
          <p:cNvPr id="82" name="Google Shape;82;p6"/>
          <p:cNvPicPr preferRelativeResize="0"/>
          <p:nvPr/>
        </p:nvPicPr>
        <p:blipFill>
          <a:blip r:embed="rId2">
            <a:alphaModFix amt="20000"/>
          </a:blip>
          <a:stretch>
            <a:fillRect/>
          </a:stretch>
        </p:blipFill>
        <p:spPr>
          <a:xfrm>
            <a:off x="-91387" y="1031845"/>
            <a:ext cx="9326879" cy="4169115"/>
          </a:xfrm>
          <a:prstGeom prst="rect">
            <a:avLst/>
          </a:prstGeom>
          <a:noFill/>
          <a:ln>
            <a:noFill/>
          </a:ln>
        </p:spPr>
      </p:pic>
      <p:grpSp>
        <p:nvGrpSpPr>
          <p:cNvPr id="83" name="Google Shape;83;p6"/>
          <p:cNvGrpSpPr/>
          <p:nvPr/>
        </p:nvGrpSpPr>
        <p:grpSpPr>
          <a:xfrm>
            <a:off x="274200" y="274200"/>
            <a:ext cx="8687100" cy="4686600"/>
            <a:chOff x="274200" y="274200"/>
            <a:chExt cx="8687100" cy="4686600"/>
          </a:xfrm>
        </p:grpSpPr>
        <p:sp>
          <p:nvSpPr>
            <p:cNvPr id="84" name="Google Shape;84;p6"/>
            <p:cNvSpPr/>
            <p:nvPr/>
          </p:nvSpPr>
          <p:spPr>
            <a:xfrm>
              <a:off x="365700" y="365700"/>
              <a:ext cx="8595600" cy="45951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6"/>
            <p:cNvGrpSpPr/>
            <p:nvPr/>
          </p:nvGrpSpPr>
          <p:grpSpPr>
            <a:xfrm>
              <a:off x="274200" y="274200"/>
              <a:ext cx="8595900" cy="4595100"/>
              <a:chOff x="274200" y="274200"/>
              <a:chExt cx="8595900" cy="4595100"/>
            </a:xfrm>
          </p:grpSpPr>
          <p:grpSp>
            <p:nvGrpSpPr>
              <p:cNvPr id="86" name="Google Shape;86;p6"/>
              <p:cNvGrpSpPr/>
              <p:nvPr/>
            </p:nvGrpSpPr>
            <p:grpSpPr>
              <a:xfrm>
                <a:off x="274200" y="274200"/>
                <a:ext cx="8595900" cy="4595100"/>
                <a:chOff x="274200" y="274200"/>
                <a:chExt cx="8595900" cy="4595100"/>
              </a:xfrm>
            </p:grpSpPr>
            <p:sp>
              <p:nvSpPr>
                <p:cNvPr id="87" name="Google Shape;87;p6"/>
                <p:cNvSpPr/>
                <p:nvPr/>
              </p:nvSpPr>
              <p:spPr>
                <a:xfrm>
                  <a:off x="274200" y="274200"/>
                  <a:ext cx="8595600" cy="45951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8" name="Google Shape;88;p6"/>
                <p:cNvCxnSpPr/>
                <p:nvPr/>
              </p:nvCxnSpPr>
              <p:spPr>
                <a:xfrm>
                  <a:off x="274200" y="639909"/>
                  <a:ext cx="8595900" cy="0"/>
                </a:xfrm>
                <a:prstGeom prst="straightConnector1">
                  <a:avLst/>
                </a:prstGeom>
                <a:noFill/>
                <a:ln w="28575" cap="flat" cmpd="sng">
                  <a:solidFill>
                    <a:schemeClr val="dk1"/>
                  </a:solidFill>
                  <a:prstDash val="solid"/>
                  <a:round/>
                  <a:headEnd type="none" w="med" len="med"/>
                  <a:tailEnd type="none" w="med" len="med"/>
                </a:ln>
              </p:spPr>
            </p:cxnSp>
          </p:grpSp>
          <p:grpSp>
            <p:nvGrpSpPr>
              <p:cNvPr id="89" name="Google Shape;89;p6"/>
              <p:cNvGrpSpPr/>
              <p:nvPr/>
            </p:nvGrpSpPr>
            <p:grpSpPr>
              <a:xfrm>
                <a:off x="8595300" y="365550"/>
                <a:ext cx="183000" cy="183000"/>
                <a:chOff x="8225400" y="367488"/>
                <a:chExt cx="183000" cy="183000"/>
              </a:xfrm>
            </p:grpSpPr>
            <p:cxnSp>
              <p:nvCxnSpPr>
                <p:cNvPr id="90" name="Google Shape;90;p6"/>
                <p:cNvCxnSpPr/>
                <p:nvPr/>
              </p:nvCxnSpPr>
              <p:spPr>
                <a:xfrm>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cxnSp>
              <p:nvCxnSpPr>
                <p:cNvPr id="91" name="Google Shape;91;p6"/>
                <p:cNvCxnSpPr/>
                <p:nvPr/>
              </p:nvCxnSpPr>
              <p:spPr>
                <a:xfrm rot="5400000">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grpSp>
          <p:sp>
            <p:nvSpPr>
              <p:cNvPr id="92" name="Google Shape;92;p6"/>
              <p:cNvSpPr/>
              <p:nvPr/>
            </p:nvSpPr>
            <p:spPr>
              <a:xfrm>
                <a:off x="8275200" y="365550"/>
                <a:ext cx="183000" cy="1830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3" name="Google Shape;93;p6"/>
              <p:cNvCxnSpPr/>
              <p:nvPr/>
            </p:nvCxnSpPr>
            <p:spPr>
              <a:xfrm>
                <a:off x="7925099" y="548550"/>
                <a:ext cx="213000" cy="0"/>
              </a:xfrm>
              <a:prstGeom prst="straightConnector1">
                <a:avLst/>
              </a:prstGeom>
              <a:noFill/>
              <a:ln w="28575" cap="flat" cmpd="sng">
                <a:solidFill>
                  <a:schemeClr val="dk1"/>
                </a:solidFill>
                <a:prstDash val="solid"/>
                <a:round/>
                <a:headEnd type="none" w="med" len="med"/>
                <a:tailEnd type="none" w="med" len="med"/>
              </a:ln>
            </p:spPr>
          </p:cxnSp>
        </p:grpSp>
      </p:grpSp>
      <p:sp>
        <p:nvSpPr>
          <p:cNvPr id="94" name="Google Shape;94;p6"/>
          <p:cNvSpPr txBox="1">
            <a:spLocks noGrp="1"/>
          </p:cNvSpPr>
          <p:nvPr>
            <p:ph type="title"/>
          </p:nvPr>
        </p:nvSpPr>
        <p:spPr>
          <a:xfrm>
            <a:off x="715125" y="731525"/>
            <a:ext cx="7713900" cy="685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42"/>
        <p:cNvGrpSpPr/>
        <p:nvPr/>
      </p:nvGrpSpPr>
      <p:grpSpPr>
        <a:xfrm>
          <a:off x="0" y="0"/>
          <a:ext cx="0" cy="0"/>
          <a:chOff x="0" y="0"/>
          <a:chExt cx="0" cy="0"/>
        </a:xfrm>
      </p:grpSpPr>
      <p:pic>
        <p:nvPicPr>
          <p:cNvPr id="143" name="Google Shape;143;p9"/>
          <p:cNvPicPr preferRelativeResize="0"/>
          <p:nvPr/>
        </p:nvPicPr>
        <p:blipFill>
          <a:blip r:embed="rId2">
            <a:alphaModFix amt="20000"/>
          </a:blip>
          <a:stretch>
            <a:fillRect/>
          </a:stretch>
        </p:blipFill>
        <p:spPr>
          <a:xfrm>
            <a:off x="-91387" y="1031845"/>
            <a:ext cx="9326879" cy="4169115"/>
          </a:xfrm>
          <a:prstGeom prst="rect">
            <a:avLst/>
          </a:prstGeom>
          <a:noFill/>
          <a:ln>
            <a:noFill/>
          </a:ln>
        </p:spPr>
      </p:pic>
      <p:grpSp>
        <p:nvGrpSpPr>
          <p:cNvPr id="144" name="Google Shape;144;p9"/>
          <p:cNvGrpSpPr/>
          <p:nvPr/>
        </p:nvGrpSpPr>
        <p:grpSpPr>
          <a:xfrm>
            <a:off x="2025281" y="535000"/>
            <a:ext cx="6492300" cy="3749100"/>
            <a:chOff x="1371300" y="742950"/>
            <a:chExt cx="6492300" cy="3749100"/>
          </a:xfrm>
        </p:grpSpPr>
        <p:sp>
          <p:nvSpPr>
            <p:cNvPr id="145" name="Google Shape;145;p9"/>
            <p:cNvSpPr/>
            <p:nvPr/>
          </p:nvSpPr>
          <p:spPr>
            <a:xfrm>
              <a:off x="1462800" y="834450"/>
              <a:ext cx="6400800" cy="36576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 name="Google Shape;146;p9"/>
            <p:cNvGrpSpPr/>
            <p:nvPr/>
          </p:nvGrpSpPr>
          <p:grpSpPr>
            <a:xfrm>
              <a:off x="1371300" y="742950"/>
              <a:ext cx="6401400" cy="3657600"/>
              <a:chOff x="1371300" y="742950"/>
              <a:chExt cx="6401400" cy="3657600"/>
            </a:xfrm>
          </p:grpSpPr>
          <p:sp>
            <p:nvSpPr>
              <p:cNvPr id="147" name="Google Shape;147;p9"/>
              <p:cNvSpPr/>
              <p:nvPr/>
            </p:nvSpPr>
            <p:spPr>
              <a:xfrm>
                <a:off x="1371300" y="742950"/>
                <a:ext cx="6400800" cy="36576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8" name="Google Shape;148;p9"/>
              <p:cNvCxnSpPr/>
              <p:nvPr/>
            </p:nvCxnSpPr>
            <p:spPr>
              <a:xfrm>
                <a:off x="1371300" y="1108650"/>
                <a:ext cx="6401400" cy="0"/>
              </a:xfrm>
              <a:prstGeom prst="straightConnector1">
                <a:avLst/>
              </a:prstGeom>
              <a:noFill/>
              <a:ln w="28575" cap="flat" cmpd="sng">
                <a:solidFill>
                  <a:schemeClr val="dk1"/>
                </a:solidFill>
                <a:prstDash val="solid"/>
                <a:round/>
                <a:headEnd type="none" w="med" len="med"/>
                <a:tailEnd type="none" w="med" len="med"/>
              </a:ln>
            </p:spPr>
          </p:cxnSp>
          <p:grpSp>
            <p:nvGrpSpPr>
              <p:cNvPr id="149" name="Google Shape;149;p9"/>
              <p:cNvGrpSpPr/>
              <p:nvPr/>
            </p:nvGrpSpPr>
            <p:grpSpPr>
              <a:xfrm>
                <a:off x="7498200" y="834288"/>
                <a:ext cx="183000" cy="183000"/>
                <a:chOff x="8225400" y="367488"/>
                <a:chExt cx="183000" cy="183000"/>
              </a:xfrm>
            </p:grpSpPr>
            <p:cxnSp>
              <p:nvCxnSpPr>
                <p:cNvPr id="150" name="Google Shape;150;p9"/>
                <p:cNvCxnSpPr/>
                <p:nvPr/>
              </p:nvCxnSpPr>
              <p:spPr>
                <a:xfrm>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cxnSp>
              <p:nvCxnSpPr>
                <p:cNvPr id="151" name="Google Shape;151;p9"/>
                <p:cNvCxnSpPr/>
                <p:nvPr/>
              </p:nvCxnSpPr>
              <p:spPr>
                <a:xfrm rot="5400000">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grpSp>
          <p:sp>
            <p:nvSpPr>
              <p:cNvPr id="152" name="Google Shape;152;p9"/>
              <p:cNvSpPr/>
              <p:nvPr/>
            </p:nvSpPr>
            <p:spPr>
              <a:xfrm>
                <a:off x="7177950" y="834288"/>
                <a:ext cx="183000" cy="1830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3" name="Google Shape;153;p9"/>
              <p:cNvCxnSpPr/>
              <p:nvPr/>
            </p:nvCxnSpPr>
            <p:spPr>
              <a:xfrm>
                <a:off x="6827699" y="1017288"/>
                <a:ext cx="213000" cy="0"/>
              </a:xfrm>
              <a:prstGeom prst="straightConnector1">
                <a:avLst/>
              </a:prstGeom>
              <a:noFill/>
              <a:ln w="28575" cap="flat" cmpd="sng">
                <a:solidFill>
                  <a:schemeClr val="dk1"/>
                </a:solidFill>
                <a:prstDash val="solid"/>
                <a:round/>
                <a:headEnd type="none" w="med" len="med"/>
                <a:tailEnd type="none" w="med" len="med"/>
              </a:ln>
            </p:spPr>
          </p:cxnSp>
        </p:grpSp>
      </p:grpSp>
      <p:grpSp>
        <p:nvGrpSpPr>
          <p:cNvPr id="154" name="Google Shape;154;p9"/>
          <p:cNvGrpSpPr/>
          <p:nvPr/>
        </p:nvGrpSpPr>
        <p:grpSpPr>
          <a:xfrm>
            <a:off x="1371300" y="742950"/>
            <a:ext cx="6492300" cy="3749100"/>
            <a:chOff x="1371300" y="742950"/>
            <a:chExt cx="6492300" cy="3749100"/>
          </a:xfrm>
        </p:grpSpPr>
        <p:sp>
          <p:nvSpPr>
            <p:cNvPr id="155" name="Google Shape;155;p9"/>
            <p:cNvSpPr/>
            <p:nvPr/>
          </p:nvSpPr>
          <p:spPr>
            <a:xfrm>
              <a:off x="1462800" y="834450"/>
              <a:ext cx="6400800" cy="36576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 name="Google Shape;156;p9"/>
            <p:cNvGrpSpPr/>
            <p:nvPr/>
          </p:nvGrpSpPr>
          <p:grpSpPr>
            <a:xfrm>
              <a:off x="1371300" y="742950"/>
              <a:ext cx="6401400" cy="3657600"/>
              <a:chOff x="1371300" y="742950"/>
              <a:chExt cx="6401400" cy="3657600"/>
            </a:xfrm>
          </p:grpSpPr>
          <p:sp>
            <p:nvSpPr>
              <p:cNvPr id="157" name="Google Shape;157;p9"/>
              <p:cNvSpPr/>
              <p:nvPr/>
            </p:nvSpPr>
            <p:spPr>
              <a:xfrm>
                <a:off x="1371300" y="742950"/>
                <a:ext cx="6400800" cy="36576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8" name="Google Shape;158;p9"/>
              <p:cNvCxnSpPr/>
              <p:nvPr/>
            </p:nvCxnSpPr>
            <p:spPr>
              <a:xfrm>
                <a:off x="1371300" y="1108650"/>
                <a:ext cx="6401400" cy="0"/>
              </a:xfrm>
              <a:prstGeom prst="straightConnector1">
                <a:avLst/>
              </a:prstGeom>
              <a:noFill/>
              <a:ln w="28575" cap="flat" cmpd="sng">
                <a:solidFill>
                  <a:schemeClr val="dk1"/>
                </a:solidFill>
                <a:prstDash val="solid"/>
                <a:round/>
                <a:headEnd type="none" w="med" len="med"/>
                <a:tailEnd type="none" w="med" len="med"/>
              </a:ln>
            </p:spPr>
          </p:cxnSp>
          <p:grpSp>
            <p:nvGrpSpPr>
              <p:cNvPr id="159" name="Google Shape;159;p9"/>
              <p:cNvGrpSpPr/>
              <p:nvPr/>
            </p:nvGrpSpPr>
            <p:grpSpPr>
              <a:xfrm>
                <a:off x="7498200" y="834288"/>
                <a:ext cx="183000" cy="183000"/>
                <a:chOff x="8225400" y="367488"/>
                <a:chExt cx="183000" cy="183000"/>
              </a:xfrm>
            </p:grpSpPr>
            <p:cxnSp>
              <p:nvCxnSpPr>
                <p:cNvPr id="160" name="Google Shape;160;p9"/>
                <p:cNvCxnSpPr/>
                <p:nvPr/>
              </p:nvCxnSpPr>
              <p:spPr>
                <a:xfrm>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cxnSp>
              <p:nvCxnSpPr>
                <p:cNvPr id="161" name="Google Shape;161;p9"/>
                <p:cNvCxnSpPr/>
                <p:nvPr/>
              </p:nvCxnSpPr>
              <p:spPr>
                <a:xfrm rot="5400000">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grpSp>
          <p:sp>
            <p:nvSpPr>
              <p:cNvPr id="162" name="Google Shape;162;p9"/>
              <p:cNvSpPr/>
              <p:nvPr/>
            </p:nvSpPr>
            <p:spPr>
              <a:xfrm>
                <a:off x="7177950" y="834288"/>
                <a:ext cx="183000" cy="1830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3" name="Google Shape;163;p9"/>
              <p:cNvCxnSpPr/>
              <p:nvPr/>
            </p:nvCxnSpPr>
            <p:spPr>
              <a:xfrm>
                <a:off x="6827699" y="1017288"/>
                <a:ext cx="213000" cy="0"/>
              </a:xfrm>
              <a:prstGeom prst="straightConnector1">
                <a:avLst/>
              </a:prstGeom>
              <a:noFill/>
              <a:ln w="28575" cap="flat" cmpd="sng">
                <a:solidFill>
                  <a:schemeClr val="dk1"/>
                </a:solidFill>
                <a:prstDash val="solid"/>
                <a:round/>
                <a:headEnd type="none" w="med" len="med"/>
                <a:tailEnd type="none" w="med" len="med"/>
              </a:ln>
            </p:spPr>
          </p:cxnSp>
        </p:grpSp>
      </p:grpSp>
      <p:sp>
        <p:nvSpPr>
          <p:cNvPr id="164" name="Google Shape;164;p9"/>
          <p:cNvSpPr txBox="1">
            <a:spLocks noGrp="1"/>
          </p:cNvSpPr>
          <p:nvPr>
            <p:ph type="title"/>
          </p:nvPr>
        </p:nvSpPr>
        <p:spPr>
          <a:xfrm>
            <a:off x="2057400" y="1680088"/>
            <a:ext cx="5029200" cy="685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65" name="Google Shape;165;p9"/>
          <p:cNvSpPr txBox="1">
            <a:spLocks noGrp="1"/>
          </p:cNvSpPr>
          <p:nvPr>
            <p:ph type="subTitle" idx="1"/>
          </p:nvPr>
        </p:nvSpPr>
        <p:spPr>
          <a:xfrm>
            <a:off x="2057400" y="2549013"/>
            <a:ext cx="5029200" cy="91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182"/>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hree columns 1">
  <p:cSld name="BLANK_1_1_1_2_1">
    <p:spTree>
      <p:nvGrpSpPr>
        <p:cNvPr id="1" name="Shape 297"/>
        <p:cNvGrpSpPr/>
        <p:nvPr/>
      </p:nvGrpSpPr>
      <p:grpSpPr>
        <a:xfrm>
          <a:off x="0" y="0"/>
          <a:ext cx="0" cy="0"/>
          <a:chOff x="0" y="0"/>
          <a:chExt cx="0" cy="0"/>
        </a:xfrm>
      </p:grpSpPr>
      <p:pic>
        <p:nvPicPr>
          <p:cNvPr id="298" name="Google Shape;298;p19"/>
          <p:cNvPicPr preferRelativeResize="0"/>
          <p:nvPr/>
        </p:nvPicPr>
        <p:blipFill>
          <a:blip r:embed="rId2">
            <a:alphaModFix amt="20000"/>
          </a:blip>
          <a:stretch>
            <a:fillRect/>
          </a:stretch>
        </p:blipFill>
        <p:spPr>
          <a:xfrm>
            <a:off x="-91387" y="1031845"/>
            <a:ext cx="9326879" cy="4169115"/>
          </a:xfrm>
          <a:prstGeom prst="rect">
            <a:avLst/>
          </a:prstGeom>
          <a:noFill/>
          <a:ln>
            <a:noFill/>
          </a:ln>
        </p:spPr>
      </p:pic>
      <p:grpSp>
        <p:nvGrpSpPr>
          <p:cNvPr id="299" name="Google Shape;299;p19"/>
          <p:cNvGrpSpPr/>
          <p:nvPr/>
        </p:nvGrpSpPr>
        <p:grpSpPr>
          <a:xfrm>
            <a:off x="274200" y="274200"/>
            <a:ext cx="8687100" cy="4686600"/>
            <a:chOff x="274200" y="274200"/>
            <a:chExt cx="8687100" cy="4686600"/>
          </a:xfrm>
        </p:grpSpPr>
        <p:sp>
          <p:nvSpPr>
            <p:cNvPr id="300" name="Google Shape;300;p19"/>
            <p:cNvSpPr/>
            <p:nvPr/>
          </p:nvSpPr>
          <p:spPr>
            <a:xfrm>
              <a:off x="365700" y="365700"/>
              <a:ext cx="8595600" cy="45951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1" name="Google Shape;301;p19"/>
            <p:cNvGrpSpPr/>
            <p:nvPr/>
          </p:nvGrpSpPr>
          <p:grpSpPr>
            <a:xfrm>
              <a:off x="274200" y="274200"/>
              <a:ext cx="8595900" cy="4595100"/>
              <a:chOff x="274200" y="274200"/>
              <a:chExt cx="8595900" cy="4595100"/>
            </a:xfrm>
          </p:grpSpPr>
          <p:grpSp>
            <p:nvGrpSpPr>
              <p:cNvPr id="302" name="Google Shape;302;p19"/>
              <p:cNvGrpSpPr/>
              <p:nvPr/>
            </p:nvGrpSpPr>
            <p:grpSpPr>
              <a:xfrm>
                <a:off x="274200" y="274200"/>
                <a:ext cx="8595900" cy="4595100"/>
                <a:chOff x="274200" y="274200"/>
                <a:chExt cx="8595900" cy="4595100"/>
              </a:xfrm>
            </p:grpSpPr>
            <p:sp>
              <p:nvSpPr>
                <p:cNvPr id="303" name="Google Shape;303;p19"/>
                <p:cNvSpPr/>
                <p:nvPr/>
              </p:nvSpPr>
              <p:spPr>
                <a:xfrm>
                  <a:off x="274200" y="274200"/>
                  <a:ext cx="8595600" cy="45951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04" name="Google Shape;304;p19"/>
                <p:cNvCxnSpPr/>
                <p:nvPr/>
              </p:nvCxnSpPr>
              <p:spPr>
                <a:xfrm>
                  <a:off x="274200" y="639909"/>
                  <a:ext cx="8595900" cy="0"/>
                </a:xfrm>
                <a:prstGeom prst="straightConnector1">
                  <a:avLst/>
                </a:prstGeom>
                <a:noFill/>
                <a:ln w="28575" cap="flat" cmpd="sng">
                  <a:solidFill>
                    <a:schemeClr val="dk1"/>
                  </a:solidFill>
                  <a:prstDash val="solid"/>
                  <a:round/>
                  <a:headEnd type="none" w="med" len="med"/>
                  <a:tailEnd type="none" w="med" len="med"/>
                </a:ln>
              </p:spPr>
            </p:cxnSp>
          </p:grpSp>
          <p:grpSp>
            <p:nvGrpSpPr>
              <p:cNvPr id="305" name="Google Shape;305;p19"/>
              <p:cNvGrpSpPr/>
              <p:nvPr/>
            </p:nvGrpSpPr>
            <p:grpSpPr>
              <a:xfrm>
                <a:off x="8595300" y="365550"/>
                <a:ext cx="183000" cy="183000"/>
                <a:chOff x="8225400" y="367488"/>
                <a:chExt cx="183000" cy="183000"/>
              </a:xfrm>
            </p:grpSpPr>
            <p:cxnSp>
              <p:nvCxnSpPr>
                <p:cNvPr id="306" name="Google Shape;306;p19"/>
                <p:cNvCxnSpPr/>
                <p:nvPr/>
              </p:nvCxnSpPr>
              <p:spPr>
                <a:xfrm>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cxnSp>
              <p:nvCxnSpPr>
                <p:cNvPr id="307" name="Google Shape;307;p19"/>
                <p:cNvCxnSpPr/>
                <p:nvPr/>
              </p:nvCxnSpPr>
              <p:spPr>
                <a:xfrm rot="5400000">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grpSp>
          <p:sp>
            <p:nvSpPr>
              <p:cNvPr id="308" name="Google Shape;308;p19"/>
              <p:cNvSpPr/>
              <p:nvPr/>
            </p:nvSpPr>
            <p:spPr>
              <a:xfrm>
                <a:off x="8275200" y="365550"/>
                <a:ext cx="183000" cy="1830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09" name="Google Shape;309;p19"/>
              <p:cNvCxnSpPr/>
              <p:nvPr/>
            </p:nvCxnSpPr>
            <p:spPr>
              <a:xfrm>
                <a:off x="7925099" y="548550"/>
                <a:ext cx="213000" cy="0"/>
              </a:xfrm>
              <a:prstGeom prst="straightConnector1">
                <a:avLst/>
              </a:prstGeom>
              <a:noFill/>
              <a:ln w="28575" cap="flat" cmpd="sng">
                <a:solidFill>
                  <a:schemeClr val="dk1"/>
                </a:solidFill>
                <a:prstDash val="solid"/>
                <a:round/>
                <a:headEnd type="none" w="med" len="med"/>
                <a:tailEnd type="none" w="med" len="med"/>
              </a:ln>
            </p:spPr>
          </p:cxnSp>
        </p:grpSp>
      </p:grpSp>
      <p:sp>
        <p:nvSpPr>
          <p:cNvPr id="310" name="Google Shape;310;p19"/>
          <p:cNvSpPr txBox="1">
            <a:spLocks noGrp="1"/>
          </p:cNvSpPr>
          <p:nvPr>
            <p:ph type="title"/>
          </p:nvPr>
        </p:nvSpPr>
        <p:spPr>
          <a:xfrm>
            <a:off x="715100" y="731525"/>
            <a:ext cx="7715700" cy="685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11" name="Google Shape;311;p19"/>
          <p:cNvSpPr txBox="1">
            <a:spLocks noGrp="1"/>
          </p:cNvSpPr>
          <p:nvPr>
            <p:ph type="subTitle" idx="1"/>
          </p:nvPr>
        </p:nvSpPr>
        <p:spPr>
          <a:xfrm>
            <a:off x="3408500" y="2103624"/>
            <a:ext cx="5020200" cy="5028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400">
                <a:solidFill>
                  <a:schemeClr val="dk1"/>
                </a:solidFill>
                <a:latin typeface="Rubik Black"/>
                <a:ea typeface="Rubik Black"/>
                <a:cs typeface="Rubik Black"/>
                <a:sym typeface="Rubik Black"/>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312" name="Google Shape;312;p19"/>
          <p:cNvSpPr txBox="1">
            <a:spLocks noGrp="1"/>
          </p:cNvSpPr>
          <p:nvPr>
            <p:ph type="subTitle" idx="2"/>
          </p:nvPr>
        </p:nvSpPr>
        <p:spPr>
          <a:xfrm>
            <a:off x="3408500" y="3104632"/>
            <a:ext cx="5020200" cy="5028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400">
                <a:solidFill>
                  <a:schemeClr val="dk1"/>
                </a:solidFill>
                <a:latin typeface="Rubik Black"/>
                <a:ea typeface="Rubik Black"/>
                <a:cs typeface="Rubik Black"/>
                <a:sym typeface="Rubik Black"/>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313" name="Google Shape;313;p19"/>
          <p:cNvSpPr txBox="1">
            <a:spLocks noGrp="1"/>
          </p:cNvSpPr>
          <p:nvPr>
            <p:ph type="subTitle" idx="3"/>
          </p:nvPr>
        </p:nvSpPr>
        <p:spPr>
          <a:xfrm>
            <a:off x="3408200" y="4105448"/>
            <a:ext cx="5020800" cy="5028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400">
                <a:solidFill>
                  <a:schemeClr val="dk1"/>
                </a:solidFill>
                <a:latin typeface="Rubik Black"/>
                <a:ea typeface="Rubik Black"/>
                <a:cs typeface="Rubik Black"/>
                <a:sym typeface="Rubik Black"/>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314" name="Google Shape;314;p19"/>
          <p:cNvSpPr txBox="1">
            <a:spLocks noGrp="1"/>
          </p:cNvSpPr>
          <p:nvPr>
            <p:ph type="subTitle" idx="4"/>
          </p:nvPr>
        </p:nvSpPr>
        <p:spPr>
          <a:xfrm>
            <a:off x="3408500" y="1600325"/>
            <a:ext cx="5020200" cy="594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15" name="Google Shape;315;p19"/>
          <p:cNvSpPr txBox="1">
            <a:spLocks noGrp="1"/>
          </p:cNvSpPr>
          <p:nvPr>
            <p:ph type="subTitle" idx="5"/>
          </p:nvPr>
        </p:nvSpPr>
        <p:spPr>
          <a:xfrm>
            <a:off x="3408500" y="2601333"/>
            <a:ext cx="5020200" cy="594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16" name="Google Shape;316;p19"/>
          <p:cNvSpPr txBox="1">
            <a:spLocks noGrp="1"/>
          </p:cNvSpPr>
          <p:nvPr>
            <p:ph type="subTitle" idx="6"/>
          </p:nvPr>
        </p:nvSpPr>
        <p:spPr>
          <a:xfrm>
            <a:off x="3408200" y="3602149"/>
            <a:ext cx="5020800" cy="594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hanks">
  <p:cSld name="BLANK_1_1_1_1_1_1_2">
    <p:spTree>
      <p:nvGrpSpPr>
        <p:cNvPr id="1" name="Shape 384"/>
        <p:cNvGrpSpPr/>
        <p:nvPr/>
      </p:nvGrpSpPr>
      <p:grpSpPr>
        <a:xfrm>
          <a:off x="0" y="0"/>
          <a:ext cx="0" cy="0"/>
          <a:chOff x="0" y="0"/>
          <a:chExt cx="0" cy="0"/>
        </a:xfrm>
      </p:grpSpPr>
      <p:pic>
        <p:nvPicPr>
          <p:cNvPr id="385" name="Google Shape;385;p23"/>
          <p:cNvPicPr preferRelativeResize="0"/>
          <p:nvPr/>
        </p:nvPicPr>
        <p:blipFill>
          <a:blip r:embed="rId2">
            <a:alphaModFix amt="20000"/>
          </a:blip>
          <a:stretch>
            <a:fillRect/>
          </a:stretch>
        </p:blipFill>
        <p:spPr>
          <a:xfrm>
            <a:off x="-91387" y="1031845"/>
            <a:ext cx="9326879" cy="4169115"/>
          </a:xfrm>
          <a:prstGeom prst="rect">
            <a:avLst/>
          </a:prstGeom>
          <a:noFill/>
          <a:ln>
            <a:noFill/>
          </a:ln>
        </p:spPr>
      </p:pic>
      <p:grpSp>
        <p:nvGrpSpPr>
          <p:cNvPr id="386" name="Google Shape;386;p23"/>
          <p:cNvGrpSpPr/>
          <p:nvPr/>
        </p:nvGrpSpPr>
        <p:grpSpPr>
          <a:xfrm>
            <a:off x="914400" y="535100"/>
            <a:ext cx="7406700" cy="4164575"/>
            <a:chOff x="914400" y="535100"/>
            <a:chExt cx="7406700" cy="4164575"/>
          </a:xfrm>
        </p:grpSpPr>
        <p:sp>
          <p:nvSpPr>
            <p:cNvPr id="387" name="Google Shape;387;p23"/>
            <p:cNvSpPr/>
            <p:nvPr/>
          </p:nvSpPr>
          <p:spPr>
            <a:xfrm>
              <a:off x="1005900" y="626275"/>
              <a:ext cx="7315200" cy="40734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8" name="Google Shape;388;p23"/>
            <p:cNvGrpSpPr/>
            <p:nvPr/>
          </p:nvGrpSpPr>
          <p:grpSpPr>
            <a:xfrm>
              <a:off x="914400" y="535100"/>
              <a:ext cx="7315200" cy="4073400"/>
              <a:chOff x="914400" y="535100"/>
              <a:chExt cx="7315200" cy="4073400"/>
            </a:xfrm>
          </p:grpSpPr>
          <p:sp>
            <p:nvSpPr>
              <p:cNvPr id="389" name="Google Shape;389;p23"/>
              <p:cNvSpPr/>
              <p:nvPr/>
            </p:nvSpPr>
            <p:spPr>
              <a:xfrm>
                <a:off x="914400" y="535100"/>
                <a:ext cx="7315200" cy="40734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0" name="Google Shape;390;p23"/>
              <p:cNvGrpSpPr/>
              <p:nvPr/>
            </p:nvGrpSpPr>
            <p:grpSpPr>
              <a:xfrm>
                <a:off x="7955100" y="626350"/>
                <a:ext cx="183000" cy="183000"/>
                <a:chOff x="8225400" y="367488"/>
                <a:chExt cx="183000" cy="183000"/>
              </a:xfrm>
            </p:grpSpPr>
            <p:cxnSp>
              <p:nvCxnSpPr>
                <p:cNvPr id="391" name="Google Shape;391;p23"/>
                <p:cNvCxnSpPr/>
                <p:nvPr/>
              </p:nvCxnSpPr>
              <p:spPr>
                <a:xfrm>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cxnSp>
              <p:nvCxnSpPr>
                <p:cNvPr id="392" name="Google Shape;392;p23"/>
                <p:cNvCxnSpPr/>
                <p:nvPr/>
              </p:nvCxnSpPr>
              <p:spPr>
                <a:xfrm rot="5400000">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grpSp>
          <p:sp>
            <p:nvSpPr>
              <p:cNvPr id="393" name="Google Shape;393;p23"/>
              <p:cNvSpPr/>
              <p:nvPr/>
            </p:nvSpPr>
            <p:spPr>
              <a:xfrm>
                <a:off x="7635000" y="626350"/>
                <a:ext cx="183000" cy="1830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94" name="Google Shape;394;p23"/>
              <p:cNvCxnSpPr/>
              <p:nvPr/>
            </p:nvCxnSpPr>
            <p:spPr>
              <a:xfrm>
                <a:off x="7284899" y="809350"/>
                <a:ext cx="213000" cy="0"/>
              </a:xfrm>
              <a:prstGeom prst="straightConnector1">
                <a:avLst/>
              </a:prstGeom>
              <a:noFill/>
              <a:ln w="28575" cap="flat" cmpd="sng">
                <a:solidFill>
                  <a:schemeClr val="dk1"/>
                </a:solidFill>
                <a:prstDash val="solid"/>
                <a:round/>
                <a:headEnd type="none" w="med" len="med"/>
                <a:tailEnd type="none" w="med" len="med"/>
              </a:ln>
            </p:spPr>
          </p:cxnSp>
          <p:cxnSp>
            <p:nvCxnSpPr>
              <p:cNvPr id="395" name="Google Shape;395;p23"/>
              <p:cNvCxnSpPr/>
              <p:nvPr/>
            </p:nvCxnSpPr>
            <p:spPr>
              <a:xfrm>
                <a:off x="916188" y="900697"/>
                <a:ext cx="7310400" cy="0"/>
              </a:xfrm>
              <a:prstGeom prst="straightConnector1">
                <a:avLst/>
              </a:prstGeom>
              <a:noFill/>
              <a:ln w="28575" cap="flat" cmpd="sng">
                <a:solidFill>
                  <a:schemeClr val="dk1"/>
                </a:solidFill>
                <a:prstDash val="solid"/>
                <a:round/>
                <a:headEnd type="none" w="med" len="med"/>
                <a:tailEnd type="none" w="med" len="med"/>
              </a:ln>
            </p:spPr>
          </p:cxnSp>
        </p:grpSp>
      </p:grpSp>
      <p:sp>
        <p:nvSpPr>
          <p:cNvPr id="396" name="Google Shape;396;p23"/>
          <p:cNvSpPr txBox="1">
            <a:spLocks noGrp="1"/>
          </p:cNvSpPr>
          <p:nvPr>
            <p:ph type="ctrTitle"/>
          </p:nvPr>
        </p:nvSpPr>
        <p:spPr>
          <a:xfrm>
            <a:off x="2285980" y="984428"/>
            <a:ext cx="4572000" cy="914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5200"/>
              <a:buNone/>
              <a:defRPr sz="5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97" name="Google Shape;397;p23"/>
          <p:cNvSpPr txBox="1">
            <a:spLocks noGrp="1"/>
          </p:cNvSpPr>
          <p:nvPr>
            <p:ph type="subTitle" idx="1"/>
          </p:nvPr>
        </p:nvSpPr>
        <p:spPr>
          <a:xfrm>
            <a:off x="2285980" y="1898836"/>
            <a:ext cx="4572000" cy="91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398" name="Google Shape;398;p23"/>
          <p:cNvSpPr txBox="1"/>
          <p:nvPr/>
        </p:nvSpPr>
        <p:spPr>
          <a:xfrm>
            <a:off x="2286020" y="3535412"/>
            <a:ext cx="4572000" cy="548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300"/>
              </a:spcBef>
              <a:spcAft>
                <a:spcPts val="0"/>
              </a:spcAft>
              <a:buNone/>
            </a:pPr>
            <a:r>
              <a:rPr lang="en" sz="1000" b="1">
                <a:solidFill>
                  <a:schemeClr val="dk1"/>
                </a:solidFill>
                <a:latin typeface="Karla"/>
                <a:ea typeface="Karla"/>
                <a:cs typeface="Karla"/>
                <a:sym typeface="Karla"/>
              </a:rPr>
              <a:t>CREDITS</a:t>
            </a:r>
            <a:r>
              <a:rPr lang="en" sz="1000">
                <a:solidFill>
                  <a:schemeClr val="dk1"/>
                </a:solidFill>
                <a:latin typeface="Karla"/>
                <a:ea typeface="Karla"/>
                <a:cs typeface="Karla"/>
                <a:sym typeface="Karla"/>
              </a:rPr>
              <a:t>: This presentation template was created by </a:t>
            </a:r>
            <a:r>
              <a:rPr lang="en" sz="1000" b="1">
                <a:solidFill>
                  <a:schemeClr val="dk1"/>
                </a:solidFill>
                <a:uFill>
                  <a:noFill/>
                </a:uFill>
                <a:latin typeface="Karla"/>
                <a:ea typeface="Karla"/>
                <a:cs typeface="Karla"/>
                <a:sym typeface="Karla"/>
                <a:hlinkClick r:id="rId3">
                  <a:extLst>
                    <a:ext uri="{A12FA001-AC4F-418D-AE19-62706E023703}">
                      <ahyp:hlinkClr xmlns:ahyp="http://schemas.microsoft.com/office/drawing/2018/hyperlinkcolor" val="tx"/>
                    </a:ext>
                  </a:extLst>
                </a:hlinkClick>
              </a:rPr>
              <a:t>Slidesgo</a:t>
            </a:r>
            <a:r>
              <a:rPr lang="en" sz="1000">
                <a:solidFill>
                  <a:schemeClr val="dk1"/>
                </a:solidFill>
                <a:latin typeface="Karla"/>
                <a:ea typeface="Karla"/>
                <a:cs typeface="Karla"/>
                <a:sym typeface="Karla"/>
              </a:rPr>
              <a:t>, including icons by </a:t>
            </a:r>
            <a:r>
              <a:rPr lang="en" sz="1000" b="1">
                <a:solidFill>
                  <a:schemeClr val="dk1"/>
                </a:solidFill>
                <a:uFill>
                  <a:noFill/>
                </a:uFill>
                <a:latin typeface="Karla"/>
                <a:ea typeface="Karla"/>
                <a:cs typeface="Karla"/>
                <a:sym typeface="Karla"/>
                <a:hlinkClick r:id="rId4">
                  <a:extLst>
                    <a:ext uri="{A12FA001-AC4F-418D-AE19-62706E023703}">
                      <ahyp:hlinkClr xmlns:ahyp="http://schemas.microsoft.com/office/drawing/2018/hyperlinkcolor" val="tx"/>
                    </a:ext>
                  </a:extLst>
                </a:hlinkClick>
              </a:rPr>
              <a:t>Flaticon</a:t>
            </a:r>
            <a:r>
              <a:rPr lang="en" sz="1000">
                <a:solidFill>
                  <a:schemeClr val="dk1"/>
                </a:solidFill>
                <a:latin typeface="Karla"/>
                <a:ea typeface="Karla"/>
                <a:cs typeface="Karla"/>
                <a:sym typeface="Karla"/>
              </a:rPr>
              <a:t>, and infographics &amp; images by </a:t>
            </a:r>
            <a:r>
              <a:rPr lang="en" sz="1000" b="1">
                <a:solidFill>
                  <a:schemeClr val="dk1"/>
                </a:solidFill>
                <a:uFill>
                  <a:noFill/>
                </a:uFill>
                <a:latin typeface="Karla"/>
                <a:ea typeface="Karla"/>
                <a:cs typeface="Karla"/>
                <a:sym typeface="Karla"/>
                <a:hlinkClick r:id="rId5">
                  <a:extLst>
                    <a:ext uri="{A12FA001-AC4F-418D-AE19-62706E023703}">
                      <ahyp:hlinkClr xmlns:ahyp="http://schemas.microsoft.com/office/drawing/2018/hyperlinkcolor" val="tx"/>
                    </a:ext>
                  </a:extLst>
                </a:hlinkClick>
              </a:rPr>
              <a:t>Freepik</a:t>
            </a:r>
            <a:endParaRPr sz="1000" b="1">
              <a:solidFill>
                <a:schemeClr val="dk1"/>
              </a:solidFill>
              <a:latin typeface="Karla"/>
              <a:ea typeface="Karla"/>
              <a:cs typeface="Karla"/>
              <a:sym typeface="Karla"/>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399"/>
        <p:cNvGrpSpPr/>
        <p:nvPr/>
      </p:nvGrpSpPr>
      <p:grpSpPr>
        <a:xfrm>
          <a:off x="0" y="0"/>
          <a:ext cx="0" cy="0"/>
          <a:chOff x="0" y="0"/>
          <a:chExt cx="0" cy="0"/>
        </a:xfrm>
      </p:grpSpPr>
      <p:pic>
        <p:nvPicPr>
          <p:cNvPr id="400" name="Google Shape;400;p24"/>
          <p:cNvPicPr preferRelativeResize="0"/>
          <p:nvPr/>
        </p:nvPicPr>
        <p:blipFill>
          <a:blip r:embed="rId2">
            <a:alphaModFix amt="20000"/>
          </a:blip>
          <a:stretch>
            <a:fillRect/>
          </a:stretch>
        </p:blipFill>
        <p:spPr>
          <a:xfrm>
            <a:off x="-91387" y="1031845"/>
            <a:ext cx="9326879" cy="416911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401"/>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09"/>
        <p:cNvGrpSpPr/>
        <p:nvPr/>
      </p:nvGrpSpPr>
      <p:grpSpPr>
        <a:xfrm>
          <a:off x="0" y="0"/>
          <a:ext cx="0" cy="0"/>
          <a:chOff x="0" y="0"/>
          <a:chExt cx="0" cy="0"/>
        </a:xfrm>
      </p:grpSpPr>
      <p:pic>
        <p:nvPicPr>
          <p:cNvPr id="210" name="Google Shape;210;p14"/>
          <p:cNvPicPr preferRelativeResize="0"/>
          <p:nvPr/>
        </p:nvPicPr>
        <p:blipFill>
          <a:blip r:embed="rId2">
            <a:alphaModFix amt="20000"/>
          </a:blip>
          <a:stretch>
            <a:fillRect/>
          </a:stretch>
        </p:blipFill>
        <p:spPr>
          <a:xfrm>
            <a:off x="-91387" y="1031845"/>
            <a:ext cx="9326879" cy="4169115"/>
          </a:xfrm>
          <a:prstGeom prst="rect">
            <a:avLst/>
          </a:prstGeom>
          <a:noFill/>
          <a:ln>
            <a:noFill/>
          </a:ln>
        </p:spPr>
      </p:pic>
      <p:grpSp>
        <p:nvGrpSpPr>
          <p:cNvPr id="211" name="Google Shape;211;p14"/>
          <p:cNvGrpSpPr/>
          <p:nvPr/>
        </p:nvGrpSpPr>
        <p:grpSpPr>
          <a:xfrm>
            <a:off x="2025281" y="535000"/>
            <a:ext cx="6492300" cy="3749100"/>
            <a:chOff x="1371300" y="742950"/>
            <a:chExt cx="6492300" cy="3749100"/>
          </a:xfrm>
        </p:grpSpPr>
        <p:sp>
          <p:nvSpPr>
            <p:cNvPr id="212" name="Google Shape;212;p14"/>
            <p:cNvSpPr/>
            <p:nvPr/>
          </p:nvSpPr>
          <p:spPr>
            <a:xfrm>
              <a:off x="1462800" y="834450"/>
              <a:ext cx="6400800" cy="36576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3" name="Google Shape;213;p14"/>
            <p:cNvGrpSpPr/>
            <p:nvPr/>
          </p:nvGrpSpPr>
          <p:grpSpPr>
            <a:xfrm>
              <a:off x="1371300" y="742950"/>
              <a:ext cx="6401400" cy="3657600"/>
              <a:chOff x="1371300" y="742950"/>
              <a:chExt cx="6401400" cy="3657600"/>
            </a:xfrm>
          </p:grpSpPr>
          <p:sp>
            <p:nvSpPr>
              <p:cNvPr id="214" name="Google Shape;214;p14"/>
              <p:cNvSpPr/>
              <p:nvPr/>
            </p:nvSpPr>
            <p:spPr>
              <a:xfrm>
                <a:off x="1371300" y="742950"/>
                <a:ext cx="6400800" cy="36576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15" name="Google Shape;215;p14"/>
              <p:cNvCxnSpPr/>
              <p:nvPr/>
            </p:nvCxnSpPr>
            <p:spPr>
              <a:xfrm>
                <a:off x="1371300" y="1108650"/>
                <a:ext cx="6401400" cy="0"/>
              </a:xfrm>
              <a:prstGeom prst="straightConnector1">
                <a:avLst/>
              </a:prstGeom>
              <a:noFill/>
              <a:ln w="28575" cap="flat" cmpd="sng">
                <a:solidFill>
                  <a:schemeClr val="dk1"/>
                </a:solidFill>
                <a:prstDash val="solid"/>
                <a:round/>
                <a:headEnd type="none" w="med" len="med"/>
                <a:tailEnd type="none" w="med" len="med"/>
              </a:ln>
            </p:spPr>
          </p:cxnSp>
          <p:grpSp>
            <p:nvGrpSpPr>
              <p:cNvPr id="216" name="Google Shape;216;p14"/>
              <p:cNvGrpSpPr/>
              <p:nvPr/>
            </p:nvGrpSpPr>
            <p:grpSpPr>
              <a:xfrm>
                <a:off x="7498200" y="834288"/>
                <a:ext cx="183000" cy="183000"/>
                <a:chOff x="8225400" y="367488"/>
                <a:chExt cx="183000" cy="183000"/>
              </a:xfrm>
            </p:grpSpPr>
            <p:cxnSp>
              <p:nvCxnSpPr>
                <p:cNvPr id="217" name="Google Shape;217;p14"/>
                <p:cNvCxnSpPr/>
                <p:nvPr/>
              </p:nvCxnSpPr>
              <p:spPr>
                <a:xfrm>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cxnSp>
              <p:nvCxnSpPr>
                <p:cNvPr id="218" name="Google Shape;218;p14"/>
                <p:cNvCxnSpPr/>
                <p:nvPr/>
              </p:nvCxnSpPr>
              <p:spPr>
                <a:xfrm rot="5400000">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grpSp>
          <p:sp>
            <p:nvSpPr>
              <p:cNvPr id="219" name="Google Shape;219;p14"/>
              <p:cNvSpPr/>
              <p:nvPr/>
            </p:nvSpPr>
            <p:spPr>
              <a:xfrm>
                <a:off x="7177950" y="834288"/>
                <a:ext cx="183000" cy="1830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20" name="Google Shape;220;p14"/>
              <p:cNvCxnSpPr/>
              <p:nvPr/>
            </p:nvCxnSpPr>
            <p:spPr>
              <a:xfrm>
                <a:off x="6827699" y="1017288"/>
                <a:ext cx="213000" cy="0"/>
              </a:xfrm>
              <a:prstGeom prst="straightConnector1">
                <a:avLst/>
              </a:prstGeom>
              <a:noFill/>
              <a:ln w="28575" cap="flat" cmpd="sng">
                <a:solidFill>
                  <a:schemeClr val="dk1"/>
                </a:solidFill>
                <a:prstDash val="solid"/>
                <a:round/>
                <a:headEnd type="none" w="med" len="med"/>
                <a:tailEnd type="none" w="med" len="med"/>
              </a:ln>
            </p:spPr>
          </p:cxnSp>
        </p:grpSp>
      </p:grpSp>
      <p:grpSp>
        <p:nvGrpSpPr>
          <p:cNvPr id="221" name="Google Shape;221;p14"/>
          <p:cNvGrpSpPr/>
          <p:nvPr/>
        </p:nvGrpSpPr>
        <p:grpSpPr>
          <a:xfrm>
            <a:off x="1371300" y="742950"/>
            <a:ext cx="6492300" cy="3749100"/>
            <a:chOff x="1371300" y="742950"/>
            <a:chExt cx="6492300" cy="3749100"/>
          </a:xfrm>
        </p:grpSpPr>
        <p:sp>
          <p:nvSpPr>
            <p:cNvPr id="222" name="Google Shape;222;p14"/>
            <p:cNvSpPr/>
            <p:nvPr/>
          </p:nvSpPr>
          <p:spPr>
            <a:xfrm>
              <a:off x="1462800" y="834450"/>
              <a:ext cx="6400800" cy="36576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3" name="Google Shape;223;p14"/>
            <p:cNvGrpSpPr/>
            <p:nvPr/>
          </p:nvGrpSpPr>
          <p:grpSpPr>
            <a:xfrm>
              <a:off x="1371300" y="742950"/>
              <a:ext cx="6401400" cy="3657600"/>
              <a:chOff x="1371300" y="742950"/>
              <a:chExt cx="6401400" cy="3657600"/>
            </a:xfrm>
          </p:grpSpPr>
          <p:sp>
            <p:nvSpPr>
              <p:cNvPr id="224" name="Google Shape;224;p14"/>
              <p:cNvSpPr/>
              <p:nvPr/>
            </p:nvSpPr>
            <p:spPr>
              <a:xfrm>
                <a:off x="1371300" y="742950"/>
                <a:ext cx="6400800" cy="36576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25" name="Google Shape;225;p14"/>
              <p:cNvCxnSpPr/>
              <p:nvPr/>
            </p:nvCxnSpPr>
            <p:spPr>
              <a:xfrm>
                <a:off x="1371300" y="1108650"/>
                <a:ext cx="6401400" cy="0"/>
              </a:xfrm>
              <a:prstGeom prst="straightConnector1">
                <a:avLst/>
              </a:prstGeom>
              <a:noFill/>
              <a:ln w="28575" cap="flat" cmpd="sng">
                <a:solidFill>
                  <a:schemeClr val="dk1"/>
                </a:solidFill>
                <a:prstDash val="solid"/>
                <a:round/>
                <a:headEnd type="none" w="med" len="med"/>
                <a:tailEnd type="none" w="med" len="med"/>
              </a:ln>
            </p:spPr>
          </p:cxnSp>
          <p:grpSp>
            <p:nvGrpSpPr>
              <p:cNvPr id="226" name="Google Shape;226;p14"/>
              <p:cNvGrpSpPr/>
              <p:nvPr/>
            </p:nvGrpSpPr>
            <p:grpSpPr>
              <a:xfrm>
                <a:off x="7498200" y="834288"/>
                <a:ext cx="183000" cy="183000"/>
                <a:chOff x="8225400" y="367488"/>
                <a:chExt cx="183000" cy="183000"/>
              </a:xfrm>
            </p:grpSpPr>
            <p:cxnSp>
              <p:nvCxnSpPr>
                <p:cNvPr id="227" name="Google Shape;227;p14"/>
                <p:cNvCxnSpPr/>
                <p:nvPr/>
              </p:nvCxnSpPr>
              <p:spPr>
                <a:xfrm>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cxnSp>
              <p:nvCxnSpPr>
                <p:cNvPr id="228" name="Google Shape;228;p14"/>
                <p:cNvCxnSpPr/>
                <p:nvPr/>
              </p:nvCxnSpPr>
              <p:spPr>
                <a:xfrm rot="5400000">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grpSp>
          <p:sp>
            <p:nvSpPr>
              <p:cNvPr id="229" name="Google Shape;229;p14"/>
              <p:cNvSpPr/>
              <p:nvPr/>
            </p:nvSpPr>
            <p:spPr>
              <a:xfrm>
                <a:off x="7177950" y="834288"/>
                <a:ext cx="183000" cy="1830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30" name="Google Shape;230;p14"/>
              <p:cNvCxnSpPr/>
              <p:nvPr/>
            </p:nvCxnSpPr>
            <p:spPr>
              <a:xfrm>
                <a:off x="6827699" y="1017288"/>
                <a:ext cx="213000" cy="0"/>
              </a:xfrm>
              <a:prstGeom prst="straightConnector1">
                <a:avLst/>
              </a:prstGeom>
              <a:noFill/>
              <a:ln w="28575" cap="flat" cmpd="sng">
                <a:solidFill>
                  <a:schemeClr val="dk1"/>
                </a:solidFill>
                <a:prstDash val="solid"/>
                <a:round/>
                <a:headEnd type="none" w="med" len="med"/>
                <a:tailEnd type="none" w="med" len="med"/>
              </a:ln>
            </p:spPr>
          </p:cxnSp>
        </p:grpSp>
      </p:grpSp>
      <p:sp>
        <p:nvSpPr>
          <p:cNvPr id="231" name="Google Shape;231;p14"/>
          <p:cNvSpPr txBox="1">
            <a:spLocks noGrp="1"/>
          </p:cNvSpPr>
          <p:nvPr>
            <p:ph type="title"/>
          </p:nvPr>
        </p:nvSpPr>
        <p:spPr>
          <a:xfrm>
            <a:off x="2286000" y="3293217"/>
            <a:ext cx="4572000" cy="502800"/>
          </a:xfrm>
          <a:prstGeom prst="rect">
            <a:avLst/>
          </a:prstGeom>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24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232" name="Google Shape;232;p14"/>
          <p:cNvSpPr txBox="1">
            <a:spLocks noGrp="1"/>
          </p:cNvSpPr>
          <p:nvPr>
            <p:ph type="subTitle" idx="1"/>
          </p:nvPr>
        </p:nvSpPr>
        <p:spPr>
          <a:xfrm>
            <a:off x="1828800" y="1600317"/>
            <a:ext cx="5486400" cy="137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500"/>
              <a:buNone/>
              <a:defRPr sz="24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spTree>
    <p:extLst>
      <p:ext uri="{BB962C8B-B14F-4D97-AF65-F5344CB8AC3E}">
        <p14:creationId xmlns:p14="http://schemas.microsoft.com/office/powerpoint/2010/main" val="546503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100" y="445025"/>
            <a:ext cx="77139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Rubik Black"/>
              <a:buNone/>
              <a:defRPr sz="3500">
                <a:solidFill>
                  <a:schemeClr val="dk1"/>
                </a:solidFill>
                <a:latin typeface="Rubik Black"/>
                <a:ea typeface="Rubik Black"/>
                <a:cs typeface="Rubik Black"/>
                <a:sym typeface="Rubik Black"/>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15100" y="1152475"/>
            <a:ext cx="77139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1pPr>
            <a:lvl2pPr marL="914400" lvl="1" indent="-317500">
              <a:lnSpc>
                <a:spcPct val="100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2pPr>
            <a:lvl3pPr marL="1371600" lvl="2" indent="-317500">
              <a:lnSpc>
                <a:spcPct val="100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3pPr>
            <a:lvl4pPr marL="1828800" lvl="3" indent="-317500">
              <a:lnSpc>
                <a:spcPct val="100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4pPr>
            <a:lvl5pPr marL="2286000" lvl="4" indent="-317500">
              <a:lnSpc>
                <a:spcPct val="100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5pPr>
            <a:lvl6pPr marL="2743200" lvl="5" indent="-317500">
              <a:lnSpc>
                <a:spcPct val="100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6pPr>
            <a:lvl7pPr marL="3200400" lvl="6" indent="-317500">
              <a:lnSpc>
                <a:spcPct val="100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7pPr>
            <a:lvl8pPr marL="3657600" lvl="7" indent="-317500">
              <a:lnSpc>
                <a:spcPct val="100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8pPr>
            <a:lvl9pPr marL="4114800" lvl="8" indent="-317500">
              <a:lnSpc>
                <a:spcPct val="100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5" r:id="rId3"/>
    <p:sldLayoutId id="2147483658" r:id="rId4"/>
    <p:sldLayoutId id="2147483665" r:id="rId5"/>
    <p:sldLayoutId id="2147483669" r:id="rId6"/>
    <p:sldLayoutId id="2147483670" r:id="rId7"/>
    <p:sldLayoutId id="2147483671" r:id="rId8"/>
    <p:sldLayoutId id="2147483675" r:id="rId9"/>
    <p:sldLayoutId id="2147483676" r:id="rId10"/>
    <p:sldLayoutId id="2147483677" r:id="rId11"/>
    <p:sldLayoutId id="2147483678" r:id="rId12"/>
    <p:sldLayoutId id="2147483679"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50">
          <p15:clr>
            <a:srgbClr val="EA4335"/>
          </p15:clr>
        </p15:guide>
        <p15:guide id="2" orient="horz" pos="337">
          <p15:clr>
            <a:srgbClr val="EA4335"/>
          </p15:clr>
        </p15:guide>
        <p15:guide id="3" pos="5310">
          <p15:clr>
            <a:srgbClr val="EA4335"/>
          </p15:clr>
        </p15:guide>
        <p15:guide id="4" orient="horz" pos="2903">
          <p15:clr>
            <a:srgbClr val="EA4335"/>
          </p15:clr>
        </p15:guide>
        <p15:guide id="5" pos="2880">
          <p15:clr>
            <a:srgbClr val="EA4335"/>
          </p15:clr>
        </p15:guide>
        <p15:guide id="6" orient="horz" pos="1620">
          <p15:clr>
            <a:srgbClr val="EA4335"/>
          </p15:clr>
        </p15:guide>
        <p15:guide id="7" pos="173">
          <p15:clr>
            <a:srgbClr val="EA4335"/>
          </p15:clr>
        </p15:guide>
        <p15:guide id="8" orient="horz" pos="173">
          <p15:clr>
            <a:srgbClr val="EA4335"/>
          </p15:clr>
        </p15:guide>
        <p15:guide id="9" pos="5587">
          <p15:clr>
            <a:srgbClr val="EA4335"/>
          </p15:clr>
        </p15:guide>
        <p15:guide id="10" orient="horz" pos="3067">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8" Type="http://schemas.openxmlformats.org/officeDocument/2006/relationships/hyperlink" Target="https://www.jagoanhosting.com/blog/metode-waterfall/#estimasi-waktu-pengerjaan-lebih-lama" TargetMode="External"/><Relationship Id="rId3" Type="http://schemas.openxmlformats.org/officeDocument/2006/relationships/hyperlink" Target="https://www.jagoanhosting.com/blog/metode-waterfall/#alur-kerja-jelas" TargetMode="External"/><Relationship Id="rId7" Type="http://schemas.openxmlformats.org/officeDocument/2006/relationships/hyperlink" Target="https://www.jagoanhosting.com/blog/metode-waterfall/#kurang-fleksibel"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hyperlink" Target="https://www.jagoanhosting.com/blog/metode-waterfall/#cocok-untuk-pengembangan-software-berskala-besar" TargetMode="External"/><Relationship Id="rId5" Type="http://schemas.openxmlformats.org/officeDocument/2006/relationships/hyperlink" Target="https://www.jagoanhosting.com/blog/metode-waterfall/#dokumentasi-yang-baik" TargetMode="External"/><Relationship Id="rId4" Type="http://schemas.openxmlformats.org/officeDocument/2006/relationships/hyperlink" Target="https://www.jagoanhosting.com/blog/metode-waterfall/#lebih-menghemat-biaya" TargetMode="External"/><Relationship Id="rId9" Type="http://schemas.openxmlformats.org/officeDocument/2006/relationships/hyperlink" Target="https://www.jagoanhosting.com/blog/metode-waterfall/#sulit-untuk-melihat-gambaran-sistem-yang-jelas"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29"/>
          <p:cNvSpPr txBox="1">
            <a:spLocks noGrp="1"/>
          </p:cNvSpPr>
          <p:nvPr>
            <p:ph type="ctrTitle"/>
          </p:nvPr>
        </p:nvSpPr>
        <p:spPr>
          <a:xfrm>
            <a:off x="1828800" y="1174903"/>
            <a:ext cx="5486400" cy="2469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ID" sz="3600" dirty="0"/>
              <a:t>MODEL</a:t>
            </a:r>
            <a:br>
              <a:rPr lang="en-ID" sz="3600" dirty="0"/>
            </a:br>
            <a:r>
              <a:rPr lang="en-ID" sz="3600" dirty="0"/>
              <a:t>PERANCANGAN </a:t>
            </a:r>
            <a:r>
              <a:rPr lang="en-ID" sz="3200" dirty="0"/>
              <a:t>PERANGKAT LUNAK</a:t>
            </a:r>
            <a:endParaRPr lang="en-ID" sz="3600" dirty="0"/>
          </a:p>
        </p:txBody>
      </p:sp>
      <p:sp>
        <p:nvSpPr>
          <p:cNvPr id="413" name="Google Shape;413;p29"/>
          <p:cNvSpPr txBox="1">
            <a:spLocks noGrp="1"/>
          </p:cNvSpPr>
          <p:nvPr>
            <p:ph type="subTitle" idx="1"/>
          </p:nvPr>
        </p:nvSpPr>
        <p:spPr>
          <a:xfrm>
            <a:off x="1828800" y="3877100"/>
            <a:ext cx="5486400"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REKAYASA PERANGKAT LUNAK</a:t>
            </a:r>
            <a:endParaRPr dirty="0"/>
          </a:p>
        </p:txBody>
      </p:sp>
      <p:sp>
        <p:nvSpPr>
          <p:cNvPr id="414" name="Google Shape;414;p29"/>
          <p:cNvSpPr/>
          <p:nvPr/>
        </p:nvSpPr>
        <p:spPr>
          <a:xfrm rot="-2700000">
            <a:off x="7125203" y="4050192"/>
            <a:ext cx="365716" cy="365716"/>
          </a:xfrm>
          <a:prstGeom prst="upArrow">
            <a:avLst>
              <a:gd name="adj1" fmla="val 50000"/>
              <a:gd name="adj2" fmla="val 5000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5" name="Google Shape;415;p29"/>
          <p:cNvGrpSpPr/>
          <p:nvPr/>
        </p:nvGrpSpPr>
        <p:grpSpPr>
          <a:xfrm>
            <a:off x="136938" y="2571748"/>
            <a:ext cx="1827475" cy="1051350"/>
            <a:chOff x="274188" y="1278048"/>
            <a:chExt cx="1827475" cy="1051350"/>
          </a:xfrm>
        </p:grpSpPr>
        <p:sp>
          <p:nvSpPr>
            <p:cNvPr id="416" name="Google Shape;416;p29"/>
            <p:cNvSpPr/>
            <p:nvPr/>
          </p:nvSpPr>
          <p:spPr>
            <a:xfrm>
              <a:off x="364363" y="1369398"/>
              <a:ext cx="1737300" cy="9600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7" name="Google Shape;417;p29"/>
            <p:cNvGrpSpPr/>
            <p:nvPr/>
          </p:nvGrpSpPr>
          <p:grpSpPr>
            <a:xfrm>
              <a:off x="274188" y="1278048"/>
              <a:ext cx="1737300" cy="960000"/>
              <a:chOff x="7146475" y="2190661"/>
              <a:chExt cx="1737300" cy="960000"/>
            </a:xfrm>
          </p:grpSpPr>
          <p:sp>
            <p:nvSpPr>
              <p:cNvPr id="418" name="Google Shape;418;p29"/>
              <p:cNvSpPr/>
              <p:nvPr/>
            </p:nvSpPr>
            <p:spPr>
              <a:xfrm>
                <a:off x="7146475" y="2190661"/>
                <a:ext cx="1737300" cy="9600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9" name="Google Shape;419;p29"/>
              <p:cNvCxnSpPr/>
              <p:nvPr/>
            </p:nvCxnSpPr>
            <p:spPr>
              <a:xfrm>
                <a:off x="7151600" y="2373361"/>
                <a:ext cx="1724700" cy="0"/>
              </a:xfrm>
              <a:prstGeom prst="straightConnector1">
                <a:avLst/>
              </a:prstGeom>
              <a:noFill/>
              <a:ln w="28575" cap="flat" cmpd="sng">
                <a:solidFill>
                  <a:schemeClr val="dk1"/>
                </a:solidFill>
                <a:prstDash val="solid"/>
                <a:round/>
                <a:headEnd type="none" w="med" len="med"/>
                <a:tailEnd type="none" w="med" len="med"/>
              </a:ln>
            </p:spPr>
          </p:cxnSp>
        </p:grpSp>
        <p:grpSp>
          <p:nvGrpSpPr>
            <p:cNvPr id="420" name="Google Shape;420;p29"/>
            <p:cNvGrpSpPr/>
            <p:nvPr/>
          </p:nvGrpSpPr>
          <p:grpSpPr>
            <a:xfrm>
              <a:off x="447057" y="1555937"/>
              <a:ext cx="1391436" cy="587426"/>
              <a:chOff x="817139" y="2952501"/>
              <a:chExt cx="1391436" cy="587426"/>
            </a:xfrm>
          </p:grpSpPr>
          <p:sp>
            <p:nvSpPr>
              <p:cNvPr id="421" name="Google Shape;421;p29"/>
              <p:cNvSpPr/>
              <p:nvPr/>
            </p:nvSpPr>
            <p:spPr>
              <a:xfrm>
                <a:off x="834354" y="3033062"/>
                <a:ext cx="328236" cy="324038"/>
              </a:xfrm>
              <a:custGeom>
                <a:avLst/>
                <a:gdLst/>
                <a:ahLst/>
                <a:cxnLst/>
                <a:rect l="l" t="t" r="r" b="b"/>
                <a:pathLst>
                  <a:path w="8732" h="8733" extrusionOk="0">
                    <a:moveTo>
                      <a:pt x="4366" y="1"/>
                    </a:moveTo>
                    <a:cubicBezTo>
                      <a:pt x="1951" y="1"/>
                      <a:pt x="0" y="1952"/>
                      <a:pt x="0" y="4366"/>
                    </a:cubicBezTo>
                    <a:cubicBezTo>
                      <a:pt x="0" y="6757"/>
                      <a:pt x="1951" y="8732"/>
                      <a:pt x="4366" y="8732"/>
                    </a:cubicBezTo>
                    <a:cubicBezTo>
                      <a:pt x="6780" y="8732"/>
                      <a:pt x="8732" y="6757"/>
                      <a:pt x="8732" y="4366"/>
                    </a:cubicBezTo>
                    <a:cubicBezTo>
                      <a:pt x="8732" y="1952"/>
                      <a:pt x="6780" y="1"/>
                      <a:pt x="4366" y="1"/>
                    </a:cubicBez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9"/>
              <p:cNvSpPr/>
              <p:nvPr/>
            </p:nvSpPr>
            <p:spPr>
              <a:xfrm>
                <a:off x="817139" y="3173107"/>
                <a:ext cx="735110" cy="366820"/>
              </a:xfrm>
              <a:custGeom>
                <a:avLst/>
                <a:gdLst/>
                <a:ahLst/>
                <a:cxnLst/>
                <a:rect l="l" t="t" r="r" b="b"/>
                <a:pathLst>
                  <a:path w="19556" h="9886" extrusionOk="0">
                    <a:moveTo>
                      <a:pt x="10025" y="0"/>
                    </a:moveTo>
                    <a:cubicBezTo>
                      <a:pt x="7970" y="0"/>
                      <a:pt x="5937" y="1254"/>
                      <a:pt x="5263" y="3544"/>
                    </a:cubicBezTo>
                    <a:cubicBezTo>
                      <a:pt x="4773" y="3298"/>
                      <a:pt x="4258" y="3184"/>
                      <a:pt x="3754" y="3184"/>
                    </a:cubicBezTo>
                    <a:cubicBezTo>
                      <a:pt x="2252" y="3184"/>
                      <a:pt x="848" y="4199"/>
                      <a:pt x="482" y="5787"/>
                    </a:cubicBezTo>
                    <a:cubicBezTo>
                      <a:pt x="0" y="7884"/>
                      <a:pt x="1590" y="9886"/>
                      <a:pt x="3723" y="9886"/>
                    </a:cubicBezTo>
                    <a:cubicBezTo>
                      <a:pt x="3748" y="9886"/>
                      <a:pt x="3774" y="9885"/>
                      <a:pt x="3799" y="9885"/>
                    </a:cubicBezTo>
                    <a:lnTo>
                      <a:pt x="15531" y="9885"/>
                    </a:lnTo>
                    <a:cubicBezTo>
                      <a:pt x="17750" y="9885"/>
                      <a:pt x="19555" y="8104"/>
                      <a:pt x="19555" y="5885"/>
                    </a:cubicBezTo>
                    <a:cubicBezTo>
                      <a:pt x="19555" y="3641"/>
                      <a:pt x="17750" y="1861"/>
                      <a:pt x="15531" y="1861"/>
                    </a:cubicBezTo>
                    <a:cubicBezTo>
                      <a:pt x="15019" y="1861"/>
                      <a:pt x="14531" y="1958"/>
                      <a:pt x="14068" y="2129"/>
                    </a:cubicBezTo>
                    <a:cubicBezTo>
                      <a:pt x="13064" y="681"/>
                      <a:pt x="11538" y="0"/>
                      <a:pt x="10025" y="0"/>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9"/>
              <p:cNvSpPr/>
              <p:nvPr/>
            </p:nvSpPr>
            <p:spPr>
              <a:xfrm>
                <a:off x="1739143" y="2952501"/>
                <a:ext cx="162314" cy="219958"/>
              </a:xfrm>
              <a:custGeom>
                <a:avLst/>
                <a:gdLst/>
                <a:ahLst/>
                <a:cxnLst/>
                <a:rect l="l" t="t" r="r" b="b"/>
                <a:pathLst>
                  <a:path w="4318" h="5928" extrusionOk="0">
                    <a:moveTo>
                      <a:pt x="2245" y="1"/>
                    </a:moveTo>
                    <a:cubicBezTo>
                      <a:pt x="1976" y="1"/>
                      <a:pt x="1708" y="25"/>
                      <a:pt x="1440" y="99"/>
                    </a:cubicBezTo>
                    <a:cubicBezTo>
                      <a:pt x="1196" y="147"/>
                      <a:pt x="976" y="245"/>
                      <a:pt x="757" y="367"/>
                    </a:cubicBezTo>
                    <a:cubicBezTo>
                      <a:pt x="489" y="513"/>
                      <a:pt x="245" y="708"/>
                      <a:pt x="1" y="928"/>
                    </a:cubicBezTo>
                    <a:lnTo>
                      <a:pt x="854" y="1952"/>
                    </a:lnTo>
                    <a:cubicBezTo>
                      <a:pt x="1050" y="1757"/>
                      <a:pt x="1269" y="1611"/>
                      <a:pt x="1489" y="1464"/>
                    </a:cubicBezTo>
                    <a:cubicBezTo>
                      <a:pt x="1659" y="1367"/>
                      <a:pt x="1854" y="1318"/>
                      <a:pt x="2049" y="1318"/>
                    </a:cubicBezTo>
                    <a:cubicBezTo>
                      <a:pt x="2196" y="1318"/>
                      <a:pt x="2367" y="1367"/>
                      <a:pt x="2464" y="1440"/>
                    </a:cubicBezTo>
                    <a:cubicBezTo>
                      <a:pt x="2562" y="1538"/>
                      <a:pt x="2635" y="1684"/>
                      <a:pt x="2610" y="1806"/>
                    </a:cubicBezTo>
                    <a:cubicBezTo>
                      <a:pt x="2610" y="1928"/>
                      <a:pt x="2586" y="2050"/>
                      <a:pt x="2537" y="2172"/>
                    </a:cubicBezTo>
                    <a:cubicBezTo>
                      <a:pt x="2488" y="2318"/>
                      <a:pt x="2391" y="2440"/>
                      <a:pt x="2293" y="2562"/>
                    </a:cubicBezTo>
                    <a:cubicBezTo>
                      <a:pt x="2171" y="2733"/>
                      <a:pt x="1879" y="3025"/>
                      <a:pt x="1489" y="3440"/>
                    </a:cubicBezTo>
                    <a:lnTo>
                      <a:pt x="50" y="4903"/>
                    </a:lnTo>
                    <a:lnTo>
                      <a:pt x="50" y="5928"/>
                    </a:lnTo>
                    <a:lnTo>
                      <a:pt x="4318" y="5928"/>
                    </a:lnTo>
                    <a:lnTo>
                      <a:pt x="4318" y="4659"/>
                    </a:lnTo>
                    <a:lnTo>
                      <a:pt x="2098" y="4659"/>
                    </a:lnTo>
                    <a:lnTo>
                      <a:pt x="2098" y="4611"/>
                    </a:lnTo>
                    <a:cubicBezTo>
                      <a:pt x="2757" y="4050"/>
                      <a:pt x="3171" y="3635"/>
                      <a:pt x="3367" y="3440"/>
                    </a:cubicBezTo>
                    <a:cubicBezTo>
                      <a:pt x="3562" y="3245"/>
                      <a:pt x="3708" y="3050"/>
                      <a:pt x="3854" y="2830"/>
                    </a:cubicBezTo>
                    <a:cubicBezTo>
                      <a:pt x="4098" y="2464"/>
                      <a:pt x="4220" y="2025"/>
                      <a:pt x="4220" y="1611"/>
                    </a:cubicBezTo>
                    <a:cubicBezTo>
                      <a:pt x="4220" y="1294"/>
                      <a:pt x="4123" y="1025"/>
                      <a:pt x="3952" y="781"/>
                    </a:cubicBezTo>
                    <a:cubicBezTo>
                      <a:pt x="3781" y="513"/>
                      <a:pt x="3562" y="318"/>
                      <a:pt x="3269" y="196"/>
                    </a:cubicBezTo>
                    <a:cubicBezTo>
                      <a:pt x="2952" y="50"/>
                      <a:pt x="2610" y="1"/>
                      <a:pt x="22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9"/>
              <p:cNvSpPr/>
              <p:nvPr/>
            </p:nvSpPr>
            <p:spPr>
              <a:xfrm>
                <a:off x="1926175" y="2955247"/>
                <a:ext cx="129310" cy="217213"/>
              </a:xfrm>
              <a:custGeom>
                <a:avLst/>
                <a:gdLst/>
                <a:ahLst/>
                <a:cxnLst/>
                <a:rect l="l" t="t" r="r" b="b"/>
                <a:pathLst>
                  <a:path w="3440" h="5854" extrusionOk="0">
                    <a:moveTo>
                      <a:pt x="2000" y="0"/>
                    </a:moveTo>
                    <a:lnTo>
                      <a:pt x="0" y="1659"/>
                    </a:lnTo>
                    <a:lnTo>
                      <a:pt x="805" y="2659"/>
                    </a:lnTo>
                    <a:lnTo>
                      <a:pt x="1488" y="2122"/>
                    </a:lnTo>
                    <a:cubicBezTo>
                      <a:pt x="1610" y="2000"/>
                      <a:pt x="1732" y="1878"/>
                      <a:pt x="1854" y="1732"/>
                    </a:cubicBezTo>
                    <a:lnTo>
                      <a:pt x="1854" y="1732"/>
                    </a:lnTo>
                    <a:cubicBezTo>
                      <a:pt x="1829" y="2049"/>
                      <a:pt x="1829" y="2390"/>
                      <a:pt x="1829" y="2756"/>
                    </a:cubicBezTo>
                    <a:lnTo>
                      <a:pt x="1829" y="5854"/>
                    </a:lnTo>
                    <a:lnTo>
                      <a:pt x="3439" y="5854"/>
                    </a:lnTo>
                    <a:lnTo>
                      <a:pt x="34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9"/>
              <p:cNvSpPr/>
              <p:nvPr/>
            </p:nvSpPr>
            <p:spPr>
              <a:xfrm>
                <a:off x="2096669" y="2952501"/>
                <a:ext cx="111905" cy="112354"/>
              </a:xfrm>
              <a:custGeom>
                <a:avLst/>
                <a:gdLst/>
                <a:ahLst/>
                <a:cxnLst/>
                <a:rect l="l" t="t" r="r" b="b"/>
                <a:pathLst>
                  <a:path w="2977" h="3028" extrusionOk="0">
                    <a:moveTo>
                      <a:pt x="1537" y="830"/>
                    </a:moveTo>
                    <a:cubicBezTo>
                      <a:pt x="1806" y="830"/>
                      <a:pt x="1928" y="1050"/>
                      <a:pt x="1928" y="1513"/>
                    </a:cubicBezTo>
                    <a:cubicBezTo>
                      <a:pt x="1928" y="1977"/>
                      <a:pt x="1806" y="2220"/>
                      <a:pt x="1537" y="2220"/>
                    </a:cubicBezTo>
                    <a:cubicBezTo>
                      <a:pt x="1415" y="2220"/>
                      <a:pt x="1293" y="2147"/>
                      <a:pt x="1220" y="2050"/>
                    </a:cubicBezTo>
                    <a:cubicBezTo>
                      <a:pt x="1147" y="1879"/>
                      <a:pt x="1123" y="1684"/>
                      <a:pt x="1123" y="1513"/>
                    </a:cubicBezTo>
                    <a:lnTo>
                      <a:pt x="1147" y="1513"/>
                    </a:lnTo>
                    <a:cubicBezTo>
                      <a:pt x="1147" y="1050"/>
                      <a:pt x="1269" y="830"/>
                      <a:pt x="1537" y="830"/>
                    </a:cubicBezTo>
                    <a:close/>
                    <a:moveTo>
                      <a:pt x="1562" y="1"/>
                    </a:moveTo>
                    <a:cubicBezTo>
                      <a:pt x="1171" y="1"/>
                      <a:pt x="781" y="147"/>
                      <a:pt x="513" y="416"/>
                    </a:cubicBezTo>
                    <a:cubicBezTo>
                      <a:pt x="1" y="1050"/>
                      <a:pt x="1" y="1977"/>
                      <a:pt x="513" y="2611"/>
                    </a:cubicBezTo>
                    <a:cubicBezTo>
                      <a:pt x="764" y="2862"/>
                      <a:pt x="1101" y="3028"/>
                      <a:pt x="1463" y="3028"/>
                    </a:cubicBezTo>
                    <a:cubicBezTo>
                      <a:pt x="1488" y="3028"/>
                      <a:pt x="1513" y="3027"/>
                      <a:pt x="1537" y="3025"/>
                    </a:cubicBezTo>
                    <a:cubicBezTo>
                      <a:pt x="1565" y="3027"/>
                      <a:pt x="1593" y="3028"/>
                      <a:pt x="1621" y="3028"/>
                    </a:cubicBezTo>
                    <a:cubicBezTo>
                      <a:pt x="1980" y="3028"/>
                      <a:pt x="2314" y="2882"/>
                      <a:pt x="2586" y="2611"/>
                    </a:cubicBezTo>
                    <a:cubicBezTo>
                      <a:pt x="2854" y="2318"/>
                      <a:pt x="2976" y="1928"/>
                      <a:pt x="2952" y="1513"/>
                    </a:cubicBezTo>
                    <a:cubicBezTo>
                      <a:pt x="2976" y="1123"/>
                      <a:pt x="2830" y="733"/>
                      <a:pt x="2586" y="416"/>
                    </a:cubicBezTo>
                    <a:cubicBezTo>
                      <a:pt x="2318" y="147"/>
                      <a:pt x="1928" y="1"/>
                      <a:pt x="15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26" name="Google Shape;426;p29"/>
          <p:cNvSpPr/>
          <p:nvPr/>
        </p:nvSpPr>
        <p:spPr>
          <a:xfrm>
            <a:off x="1099325" y="4259275"/>
            <a:ext cx="457208" cy="164590"/>
          </a:xfrm>
          <a:custGeom>
            <a:avLst/>
            <a:gdLst/>
            <a:ahLst/>
            <a:cxnLst/>
            <a:rect l="l" t="t" r="r" b="b"/>
            <a:pathLst>
              <a:path w="7903" h="3025" extrusionOk="0">
                <a:moveTo>
                  <a:pt x="2025" y="2829"/>
                </a:moveTo>
                <a:cubicBezTo>
                  <a:pt x="1829" y="3024"/>
                  <a:pt x="1537" y="2732"/>
                  <a:pt x="1732" y="2537"/>
                </a:cubicBezTo>
                <a:lnTo>
                  <a:pt x="2756" y="1537"/>
                </a:lnTo>
                <a:lnTo>
                  <a:pt x="1732" y="512"/>
                </a:lnTo>
                <a:cubicBezTo>
                  <a:pt x="1537" y="317"/>
                  <a:pt x="1829" y="49"/>
                  <a:pt x="2025" y="220"/>
                </a:cubicBezTo>
                <a:lnTo>
                  <a:pt x="3171" y="1390"/>
                </a:lnTo>
                <a:cubicBezTo>
                  <a:pt x="3244" y="1463"/>
                  <a:pt x="3244" y="1585"/>
                  <a:pt x="3171" y="1683"/>
                </a:cubicBezTo>
                <a:close/>
                <a:moveTo>
                  <a:pt x="195" y="512"/>
                </a:moveTo>
                <a:lnTo>
                  <a:pt x="1195" y="1512"/>
                </a:lnTo>
                <a:lnTo>
                  <a:pt x="195" y="2537"/>
                </a:lnTo>
                <a:cubicBezTo>
                  <a:pt x="0" y="2732"/>
                  <a:pt x="269" y="3000"/>
                  <a:pt x="464" y="2805"/>
                </a:cubicBezTo>
                <a:lnTo>
                  <a:pt x="1610" y="1659"/>
                </a:lnTo>
                <a:cubicBezTo>
                  <a:pt x="1708" y="1585"/>
                  <a:pt x="1708" y="1463"/>
                  <a:pt x="1610" y="1366"/>
                </a:cubicBezTo>
                <a:lnTo>
                  <a:pt x="464" y="220"/>
                </a:lnTo>
                <a:cubicBezTo>
                  <a:pt x="269" y="25"/>
                  <a:pt x="0" y="317"/>
                  <a:pt x="195" y="512"/>
                </a:cubicBezTo>
                <a:close/>
                <a:moveTo>
                  <a:pt x="6659" y="2829"/>
                </a:moveTo>
                <a:cubicBezTo>
                  <a:pt x="6464" y="3024"/>
                  <a:pt x="6195" y="2732"/>
                  <a:pt x="6366" y="2537"/>
                </a:cubicBezTo>
                <a:lnTo>
                  <a:pt x="7390" y="1537"/>
                </a:lnTo>
                <a:lnTo>
                  <a:pt x="6366" y="512"/>
                </a:lnTo>
                <a:cubicBezTo>
                  <a:pt x="6195" y="317"/>
                  <a:pt x="6464" y="49"/>
                  <a:pt x="6659" y="220"/>
                </a:cubicBezTo>
                <a:lnTo>
                  <a:pt x="7805" y="1390"/>
                </a:lnTo>
                <a:cubicBezTo>
                  <a:pt x="7903" y="1463"/>
                  <a:pt x="7903" y="1585"/>
                  <a:pt x="7805" y="1683"/>
                </a:cubicBezTo>
                <a:close/>
                <a:moveTo>
                  <a:pt x="5122" y="2829"/>
                </a:moveTo>
                <a:lnTo>
                  <a:pt x="6268" y="1683"/>
                </a:lnTo>
                <a:cubicBezTo>
                  <a:pt x="6342" y="1585"/>
                  <a:pt x="6342" y="1463"/>
                  <a:pt x="6268" y="1390"/>
                </a:cubicBezTo>
                <a:lnTo>
                  <a:pt x="5122" y="220"/>
                </a:lnTo>
                <a:cubicBezTo>
                  <a:pt x="4927" y="73"/>
                  <a:pt x="4659" y="317"/>
                  <a:pt x="4829" y="512"/>
                </a:cubicBezTo>
                <a:lnTo>
                  <a:pt x="5854" y="1537"/>
                </a:lnTo>
                <a:lnTo>
                  <a:pt x="4829" y="2537"/>
                </a:lnTo>
                <a:cubicBezTo>
                  <a:pt x="4634" y="2732"/>
                  <a:pt x="4927" y="3024"/>
                  <a:pt x="5122" y="2829"/>
                </a:cubicBezTo>
                <a:close/>
                <a:moveTo>
                  <a:pt x="3561" y="2829"/>
                </a:moveTo>
                <a:lnTo>
                  <a:pt x="4707" y="1683"/>
                </a:lnTo>
                <a:cubicBezTo>
                  <a:pt x="4805" y="1585"/>
                  <a:pt x="4805" y="1463"/>
                  <a:pt x="4707" y="1390"/>
                </a:cubicBezTo>
                <a:lnTo>
                  <a:pt x="3561" y="220"/>
                </a:lnTo>
                <a:cubicBezTo>
                  <a:pt x="3366" y="0"/>
                  <a:pt x="3049" y="317"/>
                  <a:pt x="3268" y="512"/>
                </a:cubicBezTo>
                <a:lnTo>
                  <a:pt x="4293" y="1537"/>
                </a:lnTo>
                <a:lnTo>
                  <a:pt x="3268" y="2537"/>
                </a:lnTo>
                <a:cubicBezTo>
                  <a:pt x="3098" y="2732"/>
                  <a:pt x="3366" y="3024"/>
                  <a:pt x="3561" y="28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7" name="Google Shape;427;p29"/>
          <p:cNvGrpSpPr/>
          <p:nvPr/>
        </p:nvGrpSpPr>
        <p:grpSpPr>
          <a:xfrm>
            <a:off x="6761147" y="3414805"/>
            <a:ext cx="689546" cy="208288"/>
            <a:chOff x="6761147" y="3414805"/>
            <a:chExt cx="689546" cy="208288"/>
          </a:xfrm>
        </p:grpSpPr>
        <p:sp>
          <p:nvSpPr>
            <p:cNvPr id="428" name="Google Shape;428;p29"/>
            <p:cNvSpPr/>
            <p:nvPr/>
          </p:nvSpPr>
          <p:spPr>
            <a:xfrm>
              <a:off x="6993487" y="3563457"/>
              <a:ext cx="457207" cy="59636"/>
            </a:xfrm>
            <a:custGeom>
              <a:avLst/>
              <a:gdLst/>
              <a:ahLst/>
              <a:cxnLst/>
              <a:rect l="l" t="t" r="r" b="b"/>
              <a:pathLst>
                <a:path w="8294" h="952" extrusionOk="0">
                  <a:moveTo>
                    <a:pt x="415" y="0"/>
                  </a:moveTo>
                  <a:cubicBezTo>
                    <a:pt x="757" y="0"/>
                    <a:pt x="952" y="439"/>
                    <a:pt x="708" y="683"/>
                  </a:cubicBezTo>
                  <a:cubicBezTo>
                    <a:pt x="440" y="951"/>
                    <a:pt x="1" y="756"/>
                    <a:pt x="25" y="390"/>
                  </a:cubicBezTo>
                  <a:cubicBezTo>
                    <a:pt x="25" y="171"/>
                    <a:pt x="196" y="0"/>
                    <a:pt x="415" y="0"/>
                  </a:cubicBezTo>
                  <a:close/>
                  <a:moveTo>
                    <a:pt x="7757" y="0"/>
                  </a:moveTo>
                  <a:cubicBezTo>
                    <a:pt x="8123" y="0"/>
                    <a:pt x="8293" y="439"/>
                    <a:pt x="8025" y="683"/>
                  </a:cubicBezTo>
                  <a:cubicBezTo>
                    <a:pt x="7781" y="951"/>
                    <a:pt x="7342" y="756"/>
                    <a:pt x="7342" y="415"/>
                  </a:cubicBezTo>
                  <a:cubicBezTo>
                    <a:pt x="7342" y="195"/>
                    <a:pt x="7537" y="0"/>
                    <a:pt x="7757" y="0"/>
                  </a:cubicBezTo>
                  <a:close/>
                  <a:moveTo>
                    <a:pt x="5928" y="0"/>
                  </a:moveTo>
                  <a:cubicBezTo>
                    <a:pt x="6293" y="24"/>
                    <a:pt x="6440" y="463"/>
                    <a:pt x="6171" y="707"/>
                  </a:cubicBezTo>
                  <a:cubicBezTo>
                    <a:pt x="5903" y="951"/>
                    <a:pt x="5488" y="756"/>
                    <a:pt x="5513" y="390"/>
                  </a:cubicBezTo>
                  <a:cubicBezTo>
                    <a:pt x="5513" y="171"/>
                    <a:pt x="5684" y="0"/>
                    <a:pt x="5903" y="0"/>
                  </a:cubicBezTo>
                  <a:close/>
                  <a:moveTo>
                    <a:pt x="4098" y="0"/>
                  </a:moveTo>
                  <a:cubicBezTo>
                    <a:pt x="4464" y="24"/>
                    <a:pt x="4610" y="463"/>
                    <a:pt x="4342" y="707"/>
                  </a:cubicBezTo>
                  <a:cubicBezTo>
                    <a:pt x="4074" y="951"/>
                    <a:pt x="3659" y="756"/>
                    <a:pt x="3684" y="390"/>
                  </a:cubicBezTo>
                  <a:cubicBezTo>
                    <a:pt x="3684" y="171"/>
                    <a:pt x="3854" y="0"/>
                    <a:pt x="4074" y="0"/>
                  </a:cubicBezTo>
                  <a:close/>
                  <a:moveTo>
                    <a:pt x="2269" y="0"/>
                  </a:moveTo>
                  <a:cubicBezTo>
                    <a:pt x="2635" y="24"/>
                    <a:pt x="2781" y="463"/>
                    <a:pt x="2513" y="707"/>
                  </a:cubicBezTo>
                  <a:cubicBezTo>
                    <a:pt x="2245" y="951"/>
                    <a:pt x="1830" y="756"/>
                    <a:pt x="1854" y="390"/>
                  </a:cubicBezTo>
                  <a:cubicBezTo>
                    <a:pt x="1854" y="171"/>
                    <a:pt x="2025" y="0"/>
                    <a:pt x="22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9"/>
            <p:cNvSpPr/>
            <p:nvPr/>
          </p:nvSpPr>
          <p:spPr>
            <a:xfrm>
              <a:off x="6761147" y="3414805"/>
              <a:ext cx="457196" cy="57149"/>
            </a:xfrm>
            <a:custGeom>
              <a:avLst/>
              <a:gdLst/>
              <a:ahLst/>
              <a:cxnLst/>
              <a:rect l="l" t="t" r="r" b="b"/>
              <a:pathLst>
                <a:path w="11732" h="1391" extrusionOk="0">
                  <a:moveTo>
                    <a:pt x="11488" y="854"/>
                  </a:moveTo>
                  <a:cubicBezTo>
                    <a:pt x="11708" y="878"/>
                    <a:pt x="11732" y="1220"/>
                    <a:pt x="11488" y="1244"/>
                  </a:cubicBezTo>
                  <a:cubicBezTo>
                    <a:pt x="11220" y="1244"/>
                    <a:pt x="10952" y="1098"/>
                    <a:pt x="10805" y="854"/>
                  </a:cubicBezTo>
                  <a:cubicBezTo>
                    <a:pt x="10683" y="708"/>
                    <a:pt x="10561" y="537"/>
                    <a:pt x="10366" y="537"/>
                  </a:cubicBezTo>
                  <a:cubicBezTo>
                    <a:pt x="10171" y="537"/>
                    <a:pt x="10049" y="683"/>
                    <a:pt x="9927" y="854"/>
                  </a:cubicBezTo>
                  <a:cubicBezTo>
                    <a:pt x="9781" y="1098"/>
                    <a:pt x="9513" y="1244"/>
                    <a:pt x="9244" y="1244"/>
                  </a:cubicBezTo>
                  <a:cubicBezTo>
                    <a:pt x="8952" y="1244"/>
                    <a:pt x="8708" y="1098"/>
                    <a:pt x="8561" y="854"/>
                  </a:cubicBezTo>
                  <a:cubicBezTo>
                    <a:pt x="8439" y="708"/>
                    <a:pt x="8293" y="537"/>
                    <a:pt x="8122" y="537"/>
                  </a:cubicBezTo>
                  <a:cubicBezTo>
                    <a:pt x="7927" y="537"/>
                    <a:pt x="7805" y="683"/>
                    <a:pt x="7683" y="854"/>
                  </a:cubicBezTo>
                  <a:cubicBezTo>
                    <a:pt x="7537" y="1098"/>
                    <a:pt x="7269" y="1244"/>
                    <a:pt x="6976" y="1244"/>
                  </a:cubicBezTo>
                  <a:cubicBezTo>
                    <a:pt x="6708" y="1244"/>
                    <a:pt x="6439" y="1098"/>
                    <a:pt x="6293" y="854"/>
                  </a:cubicBezTo>
                  <a:cubicBezTo>
                    <a:pt x="6171" y="708"/>
                    <a:pt x="6049" y="537"/>
                    <a:pt x="5854" y="537"/>
                  </a:cubicBezTo>
                  <a:cubicBezTo>
                    <a:pt x="5683" y="537"/>
                    <a:pt x="5561" y="683"/>
                    <a:pt x="5415" y="854"/>
                  </a:cubicBezTo>
                  <a:cubicBezTo>
                    <a:pt x="5122" y="1391"/>
                    <a:pt x="4342" y="1391"/>
                    <a:pt x="4049" y="854"/>
                  </a:cubicBezTo>
                  <a:cubicBezTo>
                    <a:pt x="3927" y="708"/>
                    <a:pt x="3805" y="537"/>
                    <a:pt x="3610" y="537"/>
                  </a:cubicBezTo>
                  <a:cubicBezTo>
                    <a:pt x="3415" y="537"/>
                    <a:pt x="3318" y="683"/>
                    <a:pt x="3171" y="854"/>
                  </a:cubicBezTo>
                  <a:cubicBezTo>
                    <a:pt x="2879" y="1391"/>
                    <a:pt x="2098" y="1391"/>
                    <a:pt x="1805" y="854"/>
                  </a:cubicBezTo>
                  <a:cubicBezTo>
                    <a:pt x="1683" y="708"/>
                    <a:pt x="1561" y="537"/>
                    <a:pt x="1366" y="537"/>
                  </a:cubicBezTo>
                  <a:cubicBezTo>
                    <a:pt x="1171" y="537"/>
                    <a:pt x="1074" y="683"/>
                    <a:pt x="927" y="854"/>
                  </a:cubicBezTo>
                  <a:cubicBezTo>
                    <a:pt x="781" y="1098"/>
                    <a:pt x="513" y="1244"/>
                    <a:pt x="244" y="1244"/>
                  </a:cubicBezTo>
                  <a:cubicBezTo>
                    <a:pt x="1" y="1220"/>
                    <a:pt x="1" y="878"/>
                    <a:pt x="244" y="854"/>
                  </a:cubicBezTo>
                  <a:cubicBezTo>
                    <a:pt x="391" y="854"/>
                    <a:pt x="513" y="732"/>
                    <a:pt x="635" y="586"/>
                  </a:cubicBezTo>
                  <a:cubicBezTo>
                    <a:pt x="781" y="317"/>
                    <a:pt x="1074" y="171"/>
                    <a:pt x="1366" y="147"/>
                  </a:cubicBezTo>
                  <a:cubicBezTo>
                    <a:pt x="1659" y="171"/>
                    <a:pt x="1952" y="317"/>
                    <a:pt x="2098" y="586"/>
                  </a:cubicBezTo>
                  <a:cubicBezTo>
                    <a:pt x="2220" y="732"/>
                    <a:pt x="2342" y="854"/>
                    <a:pt x="2488" y="854"/>
                  </a:cubicBezTo>
                  <a:lnTo>
                    <a:pt x="2488" y="854"/>
                  </a:lnTo>
                  <a:cubicBezTo>
                    <a:pt x="2635" y="854"/>
                    <a:pt x="2757" y="732"/>
                    <a:pt x="2879" y="586"/>
                  </a:cubicBezTo>
                  <a:cubicBezTo>
                    <a:pt x="3196" y="0"/>
                    <a:pt x="4025" y="0"/>
                    <a:pt x="4342" y="586"/>
                  </a:cubicBezTo>
                  <a:cubicBezTo>
                    <a:pt x="4464" y="732"/>
                    <a:pt x="4586" y="854"/>
                    <a:pt x="4732" y="854"/>
                  </a:cubicBezTo>
                  <a:lnTo>
                    <a:pt x="4781" y="854"/>
                  </a:lnTo>
                  <a:cubicBezTo>
                    <a:pt x="4927" y="854"/>
                    <a:pt x="5025" y="732"/>
                    <a:pt x="5147" y="586"/>
                  </a:cubicBezTo>
                  <a:cubicBezTo>
                    <a:pt x="5318" y="317"/>
                    <a:pt x="5586" y="171"/>
                    <a:pt x="5878" y="147"/>
                  </a:cubicBezTo>
                  <a:cubicBezTo>
                    <a:pt x="6196" y="171"/>
                    <a:pt x="6464" y="317"/>
                    <a:pt x="6635" y="586"/>
                  </a:cubicBezTo>
                  <a:cubicBezTo>
                    <a:pt x="6757" y="732"/>
                    <a:pt x="6854" y="854"/>
                    <a:pt x="7000" y="854"/>
                  </a:cubicBezTo>
                  <a:lnTo>
                    <a:pt x="7025" y="854"/>
                  </a:lnTo>
                  <a:cubicBezTo>
                    <a:pt x="7171" y="854"/>
                    <a:pt x="7293" y="732"/>
                    <a:pt x="7391" y="586"/>
                  </a:cubicBezTo>
                  <a:cubicBezTo>
                    <a:pt x="7708" y="0"/>
                    <a:pt x="8561" y="0"/>
                    <a:pt x="8878" y="586"/>
                  </a:cubicBezTo>
                  <a:cubicBezTo>
                    <a:pt x="9000" y="732"/>
                    <a:pt x="9098" y="854"/>
                    <a:pt x="9244" y="854"/>
                  </a:cubicBezTo>
                  <a:lnTo>
                    <a:pt x="9269" y="854"/>
                  </a:lnTo>
                  <a:cubicBezTo>
                    <a:pt x="9415" y="854"/>
                    <a:pt x="9537" y="732"/>
                    <a:pt x="9659" y="586"/>
                  </a:cubicBezTo>
                  <a:cubicBezTo>
                    <a:pt x="9805" y="317"/>
                    <a:pt x="10074" y="171"/>
                    <a:pt x="10391" y="147"/>
                  </a:cubicBezTo>
                  <a:cubicBezTo>
                    <a:pt x="10683" y="171"/>
                    <a:pt x="10976" y="317"/>
                    <a:pt x="11122" y="586"/>
                  </a:cubicBezTo>
                  <a:cubicBezTo>
                    <a:pt x="11244" y="732"/>
                    <a:pt x="11342" y="854"/>
                    <a:pt x="11488" y="85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0" name="Google Shape;430;p29"/>
          <p:cNvGrpSpPr/>
          <p:nvPr/>
        </p:nvGrpSpPr>
        <p:grpSpPr>
          <a:xfrm>
            <a:off x="136938" y="1047512"/>
            <a:ext cx="1371600" cy="1375875"/>
            <a:chOff x="299013" y="1079125"/>
            <a:chExt cx="1371600" cy="1375875"/>
          </a:xfrm>
        </p:grpSpPr>
        <p:sp>
          <p:nvSpPr>
            <p:cNvPr id="431" name="Google Shape;431;p29"/>
            <p:cNvSpPr/>
            <p:nvPr/>
          </p:nvSpPr>
          <p:spPr>
            <a:xfrm>
              <a:off x="390513" y="1174900"/>
              <a:ext cx="1280100" cy="12801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9"/>
            <p:cNvSpPr/>
            <p:nvPr/>
          </p:nvSpPr>
          <p:spPr>
            <a:xfrm>
              <a:off x="299013" y="1079125"/>
              <a:ext cx="1280100" cy="12801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3" name="Google Shape;433;p29"/>
            <p:cNvGrpSpPr/>
            <p:nvPr/>
          </p:nvGrpSpPr>
          <p:grpSpPr>
            <a:xfrm>
              <a:off x="396400" y="1384064"/>
              <a:ext cx="1085400" cy="635100"/>
              <a:chOff x="396400" y="1399225"/>
              <a:chExt cx="1085400" cy="635100"/>
            </a:xfrm>
          </p:grpSpPr>
          <p:sp>
            <p:nvSpPr>
              <p:cNvPr id="434" name="Google Shape;434;p29"/>
              <p:cNvSpPr/>
              <p:nvPr/>
            </p:nvSpPr>
            <p:spPr>
              <a:xfrm>
                <a:off x="396400" y="1399225"/>
                <a:ext cx="1085400" cy="635100"/>
              </a:xfrm>
              <a:prstGeom prst="roundRect">
                <a:avLst>
                  <a:gd name="adj" fmla="val 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5" name="Google Shape;435;p29"/>
              <p:cNvGrpSpPr/>
              <p:nvPr/>
            </p:nvGrpSpPr>
            <p:grpSpPr>
              <a:xfrm>
                <a:off x="712181" y="1506835"/>
                <a:ext cx="453838" cy="419880"/>
                <a:chOff x="733647" y="1423686"/>
                <a:chExt cx="453838" cy="419880"/>
              </a:xfrm>
            </p:grpSpPr>
            <p:sp>
              <p:nvSpPr>
                <p:cNvPr id="436" name="Google Shape;436;p29"/>
                <p:cNvSpPr/>
                <p:nvPr/>
              </p:nvSpPr>
              <p:spPr>
                <a:xfrm>
                  <a:off x="733647" y="1423686"/>
                  <a:ext cx="453838" cy="419880"/>
                </a:xfrm>
                <a:custGeom>
                  <a:avLst/>
                  <a:gdLst/>
                  <a:ahLst/>
                  <a:cxnLst/>
                  <a:rect l="l" t="t" r="r" b="b"/>
                  <a:pathLst>
                    <a:path w="9781" h="9055" extrusionOk="0">
                      <a:moveTo>
                        <a:pt x="4904" y="1"/>
                      </a:moveTo>
                      <a:cubicBezTo>
                        <a:pt x="4654" y="1"/>
                        <a:pt x="4401" y="21"/>
                        <a:pt x="4147" y="64"/>
                      </a:cubicBezTo>
                      <a:cubicBezTo>
                        <a:pt x="1659" y="479"/>
                        <a:pt x="1" y="2820"/>
                        <a:pt x="440" y="5284"/>
                      </a:cubicBezTo>
                      <a:cubicBezTo>
                        <a:pt x="811" y="7493"/>
                        <a:pt x="2733" y="9054"/>
                        <a:pt x="4902" y="9054"/>
                      </a:cubicBezTo>
                      <a:cubicBezTo>
                        <a:pt x="5152" y="9054"/>
                        <a:pt x="5405" y="9034"/>
                        <a:pt x="5659" y="8991"/>
                      </a:cubicBezTo>
                      <a:cubicBezTo>
                        <a:pt x="8122" y="8576"/>
                        <a:pt x="9781" y="6235"/>
                        <a:pt x="9366" y="3771"/>
                      </a:cubicBezTo>
                      <a:cubicBezTo>
                        <a:pt x="8994" y="1562"/>
                        <a:pt x="7073" y="1"/>
                        <a:pt x="4904" y="1"/>
                      </a:cubicBez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9"/>
                <p:cNvSpPr/>
                <p:nvPr/>
              </p:nvSpPr>
              <p:spPr>
                <a:xfrm>
                  <a:off x="898875" y="1539755"/>
                  <a:ext cx="163003" cy="188911"/>
                </a:xfrm>
                <a:custGeom>
                  <a:avLst/>
                  <a:gdLst/>
                  <a:ahLst/>
                  <a:cxnLst/>
                  <a:rect l="l" t="t" r="r" b="b"/>
                  <a:pathLst>
                    <a:path w="3513" h="4074" extrusionOk="0">
                      <a:moveTo>
                        <a:pt x="1" y="0"/>
                      </a:moveTo>
                      <a:lnTo>
                        <a:pt x="1" y="4073"/>
                      </a:lnTo>
                      <a:lnTo>
                        <a:pt x="3513" y="2024"/>
                      </a:lnTo>
                      <a:lnTo>
                        <a:pt x="1" y="0"/>
                      </a:ln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38" name="Google Shape;438;p29"/>
            <p:cNvGrpSpPr/>
            <p:nvPr/>
          </p:nvGrpSpPr>
          <p:grpSpPr>
            <a:xfrm>
              <a:off x="396391" y="2141102"/>
              <a:ext cx="1085342" cy="96171"/>
              <a:chOff x="417899" y="2116530"/>
              <a:chExt cx="1085342" cy="96171"/>
            </a:xfrm>
          </p:grpSpPr>
          <p:sp>
            <p:nvSpPr>
              <p:cNvPr id="439" name="Google Shape;439;p29"/>
              <p:cNvSpPr/>
              <p:nvPr/>
            </p:nvSpPr>
            <p:spPr>
              <a:xfrm>
                <a:off x="417899" y="2116530"/>
                <a:ext cx="1085342" cy="96171"/>
              </a:xfrm>
              <a:custGeom>
                <a:avLst/>
                <a:gdLst/>
                <a:ahLst/>
                <a:cxnLst/>
                <a:rect l="l" t="t" r="r" b="b"/>
                <a:pathLst>
                  <a:path w="23391" h="2074" extrusionOk="0">
                    <a:moveTo>
                      <a:pt x="1025" y="1"/>
                    </a:moveTo>
                    <a:cubicBezTo>
                      <a:pt x="464" y="1"/>
                      <a:pt x="1" y="464"/>
                      <a:pt x="1" y="1050"/>
                    </a:cubicBezTo>
                    <a:cubicBezTo>
                      <a:pt x="1" y="1611"/>
                      <a:pt x="464" y="2074"/>
                      <a:pt x="1025" y="2074"/>
                    </a:cubicBezTo>
                    <a:lnTo>
                      <a:pt x="22366" y="2074"/>
                    </a:lnTo>
                    <a:cubicBezTo>
                      <a:pt x="22927" y="2074"/>
                      <a:pt x="23391" y="1611"/>
                      <a:pt x="23391" y="1050"/>
                    </a:cubicBezTo>
                    <a:cubicBezTo>
                      <a:pt x="23391" y="464"/>
                      <a:pt x="22927" y="1"/>
                      <a:pt x="22366" y="1"/>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9"/>
              <p:cNvSpPr/>
              <p:nvPr/>
            </p:nvSpPr>
            <p:spPr>
              <a:xfrm>
                <a:off x="417899" y="2116530"/>
                <a:ext cx="555733" cy="96171"/>
              </a:xfrm>
              <a:custGeom>
                <a:avLst/>
                <a:gdLst/>
                <a:ahLst/>
                <a:cxnLst/>
                <a:rect l="l" t="t" r="r" b="b"/>
                <a:pathLst>
                  <a:path w="11977" h="2074" extrusionOk="0">
                    <a:moveTo>
                      <a:pt x="1025" y="1"/>
                    </a:moveTo>
                    <a:cubicBezTo>
                      <a:pt x="464" y="1"/>
                      <a:pt x="1" y="464"/>
                      <a:pt x="1" y="1050"/>
                    </a:cubicBezTo>
                    <a:cubicBezTo>
                      <a:pt x="1" y="1611"/>
                      <a:pt x="464" y="2074"/>
                      <a:pt x="1025" y="2074"/>
                    </a:cubicBezTo>
                    <a:lnTo>
                      <a:pt x="11976" y="2074"/>
                    </a:lnTo>
                    <a:lnTo>
                      <a:pt x="11976" y="1"/>
                    </a:ln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41" name="Google Shape;441;p29"/>
            <p:cNvCxnSpPr/>
            <p:nvPr/>
          </p:nvCxnSpPr>
          <p:spPr>
            <a:xfrm>
              <a:off x="308975" y="1262125"/>
              <a:ext cx="1263300" cy="0"/>
            </a:xfrm>
            <a:prstGeom prst="straightConnector1">
              <a:avLst/>
            </a:prstGeom>
            <a:noFill/>
            <a:ln w="28575" cap="flat" cmpd="sng">
              <a:solidFill>
                <a:schemeClr val="dk1"/>
              </a:solidFill>
              <a:prstDash val="solid"/>
              <a:round/>
              <a:headEnd type="none" w="med" len="med"/>
              <a:tailEnd type="none" w="med" len="med"/>
            </a:ln>
          </p:spPr>
        </p:cxnSp>
      </p:grpSp>
      <p:grpSp>
        <p:nvGrpSpPr>
          <p:cNvPr id="442" name="Google Shape;442;p29"/>
          <p:cNvGrpSpPr/>
          <p:nvPr/>
        </p:nvGrpSpPr>
        <p:grpSpPr>
          <a:xfrm>
            <a:off x="7450704" y="1174899"/>
            <a:ext cx="1646100" cy="1188900"/>
            <a:chOff x="7403363" y="1047512"/>
            <a:chExt cx="1646100" cy="1188900"/>
          </a:xfrm>
        </p:grpSpPr>
        <p:sp>
          <p:nvSpPr>
            <p:cNvPr id="443" name="Google Shape;443;p29"/>
            <p:cNvSpPr/>
            <p:nvPr/>
          </p:nvSpPr>
          <p:spPr>
            <a:xfrm>
              <a:off x="7494863" y="1139012"/>
              <a:ext cx="1554600" cy="10974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9"/>
            <p:cNvSpPr/>
            <p:nvPr/>
          </p:nvSpPr>
          <p:spPr>
            <a:xfrm>
              <a:off x="7403363" y="1047512"/>
              <a:ext cx="1554600" cy="10974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5" name="Google Shape;445;p29"/>
            <p:cNvCxnSpPr/>
            <p:nvPr/>
          </p:nvCxnSpPr>
          <p:spPr>
            <a:xfrm>
              <a:off x="7413325" y="1230512"/>
              <a:ext cx="1544700" cy="0"/>
            </a:xfrm>
            <a:prstGeom prst="straightConnector1">
              <a:avLst/>
            </a:prstGeom>
            <a:noFill/>
            <a:ln w="28575" cap="flat" cmpd="sng">
              <a:solidFill>
                <a:schemeClr val="dk1"/>
              </a:solidFill>
              <a:prstDash val="solid"/>
              <a:round/>
              <a:headEnd type="none" w="med" len="med"/>
              <a:tailEnd type="none" w="med" len="med"/>
            </a:ln>
          </p:spPr>
        </p:cxnSp>
        <p:sp>
          <p:nvSpPr>
            <p:cNvPr id="446" name="Google Shape;446;p29"/>
            <p:cNvSpPr/>
            <p:nvPr/>
          </p:nvSpPr>
          <p:spPr>
            <a:xfrm>
              <a:off x="7540474" y="1687769"/>
              <a:ext cx="341378" cy="320032"/>
            </a:xfrm>
            <a:custGeom>
              <a:avLst/>
              <a:gdLst/>
              <a:ahLst/>
              <a:cxnLst/>
              <a:rect l="l" t="t" r="r" b="b"/>
              <a:pathLst>
                <a:path w="10634" h="9925" extrusionOk="0">
                  <a:moveTo>
                    <a:pt x="5308" y="0"/>
                  </a:moveTo>
                  <a:cubicBezTo>
                    <a:pt x="5171" y="0"/>
                    <a:pt x="5037" y="73"/>
                    <a:pt x="4976" y="220"/>
                  </a:cubicBezTo>
                  <a:lnTo>
                    <a:pt x="3659" y="2878"/>
                  </a:lnTo>
                  <a:cubicBezTo>
                    <a:pt x="3585" y="3000"/>
                    <a:pt x="3488" y="3073"/>
                    <a:pt x="3366" y="3073"/>
                  </a:cubicBezTo>
                  <a:lnTo>
                    <a:pt x="415" y="3512"/>
                  </a:lnTo>
                  <a:cubicBezTo>
                    <a:pt x="122" y="3561"/>
                    <a:pt x="0" y="3927"/>
                    <a:pt x="220" y="4147"/>
                  </a:cubicBezTo>
                  <a:lnTo>
                    <a:pt x="2341" y="6220"/>
                  </a:lnTo>
                  <a:cubicBezTo>
                    <a:pt x="2439" y="6317"/>
                    <a:pt x="2488" y="6439"/>
                    <a:pt x="2463" y="6561"/>
                  </a:cubicBezTo>
                  <a:lnTo>
                    <a:pt x="1951" y="9488"/>
                  </a:lnTo>
                  <a:cubicBezTo>
                    <a:pt x="1913" y="9736"/>
                    <a:pt x="2099" y="9924"/>
                    <a:pt x="2322" y="9924"/>
                  </a:cubicBezTo>
                  <a:cubicBezTo>
                    <a:pt x="2384" y="9924"/>
                    <a:pt x="2449" y="9910"/>
                    <a:pt x="2512" y="9878"/>
                  </a:cubicBezTo>
                  <a:lnTo>
                    <a:pt x="5122" y="8512"/>
                  </a:lnTo>
                  <a:cubicBezTo>
                    <a:pt x="5183" y="8476"/>
                    <a:pt x="5244" y="8457"/>
                    <a:pt x="5305" y="8457"/>
                  </a:cubicBezTo>
                  <a:cubicBezTo>
                    <a:pt x="5366" y="8457"/>
                    <a:pt x="5427" y="8476"/>
                    <a:pt x="5488" y="8512"/>
                  </a:cubicBezTo>
                  <a:lnTo>
                    <a:pt x="8122" y="9878"/>
                  </a:lnTo>
                  <a:cubicBezTo>
                    <a:pt x="8180" y="9910"/>
                    <a:pt x="8241" y="9924"/>
                    <a:pt x="8299" y="9924"/>
                  </a:cubicBezTo>
                  <a:cubicBezTo>
                    <a:pt x="8511" y="9924"/>
                    <a:pt x="8697" y="9736"/>
                    <a:pt x="8658" y="9488"/>
                  </a:cubicBezTo>
                  <a:lnTo>
                    <a:pt x="8146" y="6561"/>
                  </a:lnTo>
                  <a:cubicBezTo>
                    <a:pt x="8122" y="6439"/>
                    <a:pt x="8171" y="6317"/>
                    <a:pt x="8268" y="6220"/>
                  </a:cubicBezTo>
                  <a:lnTo>
                    <a:pt x="10390" y="4147"/>
                  </a:lnTo>
                  <a:cubicBezTo>
                    <a:pt x="10634" y="3927"/>
                    <a:pt x="10488" y="3561"/>
                    <a:pt x="10195" y="3512"/>
                  </a:cubicBezTo>
                  <a:lnTo>
                    <a:pt x="7244" y="3098"/>
                  </a:lnTo>
                  <a:cubicBezTo>
                    <a:pt x="7122" y="3073"/>
                    <a:pt x="7024" y="3000"/>
                    <a:pt x="6976" y="2878"/>
                  </a:cubicBezTo>
                  <a:lnTo>
                    <a:pt x="5658" y="220"/>
                  </a:lnTo>
                  <a:cubicBezTo>
                    <a:pt x="5585" y="73"/>
                    <a:pt x="5445" y="0"/>
                    <a:pt x="5308" y="0"/>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9"/>
            <p:cNvSpPr/>
            <p:nvPr/>
          </p:nvSpPr>
          <p:spPr>
            <a:xfrm>
              <a:off x="8009987" y="1687769"/>
              <a:ext cx="341378" cy="320032"/>
            </a:xfrm>
            <a:custGeom>
              <a:avLst/>
              <a:gdLst/>
              <a:ahLst/>
              <a:cxnLst/>
              <a:rect l="l" t="t" r="r" b="b"/>
              <a:pathLst>
                <a:path w="10634" h="9925" extrusionOk="0">
                  <a:moveTo>
                    <a:pt x="5308" y="0"/>
                  </a:moveTo>
                  <a:cubicBezTo>
                    <a:pt x="5171" y="0"/>
                    <a:pt x="5037" y="73"/>
                    <a:pt x="4976" y="220"/>
                  </a:cubicBezTo>
                  <a:lnTo>
                    <a:pt x="3659" y="2878"/>
                  </a:lnTo>
                  <a:cubicBezTo>
                    <a:pt x="3585" y="3000"/>
                    <a:pt x="3488" y="3073"/>
                    <a:pt x="3366" y="3073"/>
                  </a:cubicBezTo>
                  <a:lnTo>
                    <a:pt x="415" y="3512"/>
                  </a:lnTo>
                  <a:cubicBezTo>
                    <a:pt x="122" y="3561"/>
                    <a:pt x="0" y="3927"/>
                    <a:pt x="220" y="4147"/>
                  </a:cubicBezTo>
                  <a:lnTo>
                    <a:pt x="2341" y="6220"/>
                  </a:lnTo>
                  <a:cubicBezTo>
                    <a:pt x="2439" y="6317"/>
                    <a:pt x="2488" y="6439"/>
                    <a:pt x="2463" y="6561"/>
                  </a:cubicBezTo>
                  <a:lnTo>
                    <a:pt x="1951" y="9488"/>
                  </a:lnTo>
                  <a:cubicBezTo>
                    <a:pt x="1913" y="9736"/>
                    <a:pt x="2099" y="9924"/>
                    <a:pt x="2322" y="9924"/>
                  </a:cubicBezTo>
                  <a:cubicBezTo>
                    <a:pt x="2384" y="9924"/>
                    <a:pt x="2449" y="9910"/>
                    <a:pt x="2512" y="9878"/>
                  </a:cubicBezTo>
                  <a:lnTo>
                    <a:pt x="5122" y="8512"/>
                  </a:lnTo>
                  <a:cubicBezTo>
                    <a:pt x="5183" y="8476"/>
                    <a:pt x="5244" y="8457"/>
                    <a:pt x="5305" y="8457"/>
                  </a:cubicBezTo>
                  <a:cubicBezTo>
                    <a:pt x="5366" y="8457"/>
                    <a:pt x="5427" y="8476"/>
                    <a:pt x="5488" y="8512"/>
                  </a:cubicBezTo>
                  <a:lnTo>
                    <a:pt x="8122" y="9878"/>
                  </a:lnTo>
                  <a:cubicBezTo>
                    <a:pt x="8180" y="9910"/>
                    <a:pt x="8241" y="9924"/>
                    <a:pt x="8299" y="9924"/>
                  </a:cubicBezTo>
                  <a:cubicBezTo>
                    <a:pt x="8511" y="9924"/>
                    <a:pt x="8697" y="9736"/>
                    <a:pt x="8658" y="9488"/>
                  </a:cubicBezTo>
                  <a:lnTo>
                    <a:pt x="8146" y="6561"/>
                  </a:lnTo>
                  <a:cubicBezTo>
                    <a:pt x="8122" y="6439"/>
                    <a:pt x="8171" y="6317"/>
                    <a:pt x="8268" y="6220"/>
                  </a:cubicBezTo>
                  <a:lnTo>
                    <a:pt x="10390" y="4147"/>
                  </a:lnTo>
                  <a:cubicBezTo>
                    <a:pt x="10634" y="3927"/>
                    <a:pt x="10488" y="3561"/>
                    <a:pt x="10195" y="3512"/>
                  </a:cubicBezTo>
                  <a:lnTo>
                    <a:pt x="7244" y="3098"/>
                  </a:lnTo>
                  <a:cubicBezTo>
                    <a:pt x="7122" y="3073"/>
                    <a:pt x="7024" y="3000"/>
                    <a:pt x="6976" y="2878"/>
                  </a:cubicBezTo>
                  <a:lnTo>
                    <a:pt x="5658" y="220"/>
                  </a:lnTo>
                  <a:cubicBezTo>
                    <a:pt x="5585" y="73"/>
                    <a:pt x="5445" y="0"/>
                    <a:pt x="5308" y="0"/>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9"/>
            <p:cNvSpPr/>
            <p:nvPr/>
          </p:nvSpPr>
          <p:spPr>
            <a:xfrm>
              <a:off x="8479499" y="1687769"/>
              <a:ext cx="341378" cy="320032"/>
            </a:xfrm>
            <a:custGeom>
              <a:avLst/>
              <a:gdLst/>
              <a:ahLst/>
              <a:cxnLst/>
              <a:rect l="l" t="t" r="r" b="b"/>
              <a:pathLst>
                <a:path w="10634" h="9925" extrusionOk="0">
                  <a:moveTo>
                    <a:pt x="5308" y="0"/>
                  </a:moveTo>
                  <a:cubicBezTo>
                    <a:pt x="5171" y="0"/>
                    <a:pt x="5037" y="73"/>
                    <a:pt x="4976" y="220"/>
                  </a:cubicBezTo>
                  <a:lnTo>
                    <a:pt x="3659" y="2878"/>
                  </a:lnTo>
                  <a:cubicBezTo>
                    <a:pt x="3585" y="3000"/>
                    <a:pt x="3488" y="3073"/>
                    <a:pt x="3366" y="3073"/>
                  </a:cubicBezTo>
                  <a:lnTo>
                    <a:pt x="415" y="3512"/>
                  </a:lnTo>
                  <a:cubicBezTo>
                    <a:pt x="122" y="3561"/>
                    <a:pt x="0" y="3927"/>
                    <a:pt x="220" y="4147"/>
                  </a:cubicBezTo>
                  <a:lnTo>
                    <a:pt x="2341" y="6220"/>
                  </a:lnTo>
                  <a:cubicBezTo>
                    <a:pt x="2439" y="6317"/>
                    <a:pt x="2488" y="6439"/>
                    <a:pt x="2463" y="6561"/>
                  </a:cubicBezTo>
                  <a:lnTo>
                    <a:pt x="1951" y="9488"/>
                  </a:lnTo>
                  <a:cubicBezTo>
                    <a:pt x="1913" y="9736"/>
                    <a:pt x="2099" y="9924"/>
                    <a:pt x="2322" y="9924"/>
                  </a:cubicBezTo>
                  <a:cubicBezTo>
                    <a:pt x="2384" y="9924"/>
                    <a:pt x="2449" y="9910"/>
                    <a:pt x="2512" y="9878"/>
                  </a:cubicBezTo>
                  <a:lnTo>
                    <a:pt x="5122" y="8512"/>
                  </a:lnTo>
                  <a:cubicBezTo>
                    <a:pt x="5183" y="8476"/>
                    <a:pt x="5244" y="8457"/>
                    <a:pt x="5305" y="8457"/>
                  </a:cubicBezTo>
                  <a:cubicBezTo>
                    <a:pt x="5366" y="8457"/>
                    <a:pt x="5427" y="8476"/>
                    <a:pt x="5488" y="8512"/>
                  </a:cubicBezTo>
                  <a:lnTo>
                    <a:pt x="8122" y="9878"/>
                  </a:lnTo>
                  <a:cubicBezTo>
                    <a:pt x="8180" y="9910"/>
                    <a:pt x="8241" y="9924"/>
                    <a:pt x="8299" y="9924"/>
                  </a:cubicBezTo>
                  <a:cubicBezTo>
                    <a:pt x="8511" y="9924"/>
                    <a:pt x="8697" y="9736"/>
                    <a:pt x="8658" y="9488"/>
                  </a:cubicBezTo>
                  <a:lnTo>
                    <a:pt x="8146" y="6561"/>
                  </a:lnTo>
                  <a:cubicBezTo>
                    <a:pt x="8122" y="6439"/>
                    <a:pt x="8171" y="6317"/>
                    <a:pt x="8268" y="6220"/>
                  </a:cubicBezTo>
                  <a:lnTo>
                    <a:pt x="10390" y="4147"/>
                  </a:lnTo>
                  <a:cubicBezTo>
                    <a:pt x="10634" y="3927"/>
                    <a:pt x="10488" y="3561"/>
                    <a:pt x="10195" y="3512"/>
                  </a:cubicBezTo>
                  <a:lnTo>
                    <a:pt x="7244" y="3098"/>
                  </a:lnTo>
                  <a:cubicBezTo>
                    <a:pt x="7122" y="3073"/>
                    <a:pt x="7024" y="3000"/>
                    <a:pt x="6976" y="2878"/>
                  </a:cubicBezTo>
                  <a:lnTo>
                    <a:pt x="5658" y="220"/>
                  </a:lnTo>
                  <a:cubicBezTo>
                    <a:pt x="5585" y="73"/>
                    <a:pt x="5445" y="0"/>
                    <a:pt x="5308" y="0"/>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9" name="Google Shape;449;p29"/>
            <p:cNvGrpSpPr/>
            <p:nvPr/>
          </p:nvGrpSpPr>
          <p:grpSpPr>
            <a:xfrm>
              <a:off x="7770652" y="1367593"/>
              <a:ext cx="820034" cy="187786"/>
              <a:chOff x="4005100" y="3437025"/>
              <a:chExt cx="535375" cy="122600"/>
            </a:xfrm>
          </p:grpSpPr>
          <p:sp>
            <p:nvSpPr>
              <p:cNvPr id="450" name="Google Shape;450;p29"/>
              <p:cNvSpPr/>
              <p:nvPr/>
            </p:nvSpPr>
            <p:spPr>
              <a:xfrm>
                <a:off x="4005100" y="3437025"/>
                <a:ext cx="535375" cy="33575"/>
              </a:xfrm>
              <a:custGeom>
                <a:avLst/>
                <a:gdLst/>
                <a:ahLst/>
                <a:cxnLst/>
                <a:rect l="l" t="t" r="r" b="b"/>
                <a:pathLst>
                  <a:path w="21415" h="1343" extrusionOk="0">
                    <a:moveTo>
                      <a:pt x="903" y="1"/>
                    </a:moveTo>
                    <a:cubicBezTo>
                      <a:pt x="1" y="1"/>
                      <a:pt x="1" y="1342"/>
                      <a:pt x="903" y="1342"/>
                    </a:cubicBezTo>
                    <a:lnTo>
                      <a:pt x="20488" y="1342"/>
                    </a:lnTo>
                    <a:cubicBezTo>
                      <a:pt x="21415" y="1342"/>
                      <a:pt x="21415" y="1"/>
                      <a:pt x="20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9"/>
              <p:cNvSpPr/>
              <p:nvPr/>
            </p:nvSpPr>
            <p:spPr>
              <a:xfrm>
                <a:off x="4064850" y="3525450"/>
                <a:ext cx="415275" cy="34175"/>
              </a:xfrm>
              <a:custGeom>
                <a:avLst/>
                <a:gdLst/>
                <a:ahLst/>
                <a:cxnLst/>
                <a:rect l="l" t="t" r="r" b="b"/>
                <a:pathLst>
                  <a:path w="16611" h="1367" extrusionOk="0">
                    <a:moveTo>
                      <a:pt x="928" y="0"/>
                    </a:moveTo>
                    <a:cubicBezTo>
                      <a:pt x="1" y="0"/>
                      <a:pt x="1" y="1366"/>
                      <a:pt x="928" y="1366"/>
                    </a:cubicBezTo>
                    <a:lnTo>
                      <a:pt x="15708" y="1366"/>
                    </a:lnTo>
                    <a:cubicBezTo>
                      <a:pt x="16610" y="1366"/>
                      <a:pt x="16610" y="0"/>
                      <a:pt x="157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52" name="Google Shape;452;p29"/>
          <p:cNvGrpSpPr/>
          <p:nvPr/>
        </p:nvGrpSpPr>
        <p:grpSpPr>
          <a:xfrm>
            <a:off x="7855413" y="2571747"/>
            <a:ext cx="836668" cy="1371596"/>
            <a:chOff x="2771692" y="3497697"/>
            <a:chExt cx="836668" cy="1371596"/>
          </a:xfrm>
        </p:grpSpPr>
        <p:sp>
          <p:nvSpPr>
            <p:cNvPr id="453" name="Google Shape;453;p29"/>
            <p:cNvSpPr/>
            <p:nvPr/>
          </p:nvSpPr>
          <p:spPr>
            <a:xfrm>
              <a:off x="2771692" y="3497697"/>
              <a:ext cx="836668" cy="1371596"/>
            </a:xfrm>
            <a:custGeom>
              <a:avLst/>
              <a:gdLst/>
              <a:ahLst/>
              <a:cxnLst/>
              <a:rect l="l" t="t" r="r" b="b"/>
              <a:pathLst>
                <a:path w="9513" h="15683" extrusionOk="0">
                  <a:moveTo>
                    <a:pt x="4757" y="0"/>
                  </a:moveTo>
                  <a:cubicBezTo>
                    <a:pt x="7391" y="0"/>
                    <a:pt x="9513" y="2122"/>
                    <a:pt x="9513" y="4756"/>
                  </a:cubicBezTo>
                  <a:lnTo>
                    <a:pt x="9513" y="11049"/>
                  </a:lnTo>
                  <a:cubicBezTo>
                    <a:pt x="9464" y="13634"/>
                    <a:pt x="7342" y="15683"/>
                    <a:pt x="4757" y="15683"/>
                  </a:cubicBezTo>
                  <a:cubicBezTo>
                    <a:pt x="2172" y="15683"/>
                    <a:pt x="74" y="13634"/>
                    <a:pt x="1" y="11049"/>
                  </a:cubicBezTo>
                  <a:lnTo>
                    <a:pt x="1" y="4756"/>
                  </a:lnTo>
                  <a:cubicBezTo>
                    <a:pt x="1" y="2122"/>
                    <a:pt x="2123" y="0"/>
                    <a:pt x="4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9"/>
            <p:cNvSpPr/>
            <p:nvPr/>
          </p:nvSpPr>
          <p:spPr>
            <a:xfrm>
              <a:off x="2771692" y="3497697"/>
              <a:ext cx="836668" cy="1371596"/>
            </a:xfrm>
            <a:custGeom>
              <a:avLst/>
              <a:gdLst/>
              <a:ahLst/>
              <a:cxnLst/>
              <a:rect l="l" t="t" r="r" b="b"/>
              <a:pathLst>
                <a:path w="9513" h="15683" extrusionOk="0">
                  <a:moveTo>
                    <a:pt x="4757" y="0"/>
                  </a:moveTo>
                  <a:cubicBezTo>
                    <a:pt x="7391" y="0"/>
                    <a:pt x="9513" y="2122"/>
                    <a:pt x="9513" y="4756"/>
                  </a:cubicBezTo>
                  <a:lnTo>
                    <a:pt x="9513" y="11049"/>
                  </a:lnTo>
                  <a:cubicBezTo>
                    <a:pt x="9464" y="13634"/>
                    <a:pt x="7342" y="15683"/>
                    <a:pt x="4757" y="15683"/>
                  </a:cubicBezTo>
                  <a:cubicBezTo>
                    <a:pt x="2172" y="15683"/>
                    <a:pt x="74" y="13634"/>
                    <a:pt x="1" y="11049"/>
                  </a:cubicBezTo>
                  <a:lnTo>
                    <a:pt x="1" y="4756"/>
                  </a:lnTo>
                  <a:cubicBezTo>
                    <a:pt x="1" y="2122"/>
                    <a:pt x="2123" y="0"/>
                    <a:pt x="4757" y="0"/>
                  </a:cubicBezTo>
                  <a:close/>
                  <a:moveTo>
                    <a:pt x="4903" y="390"/>
                  </a:moveTo>
                  <a:lnTo>
                    <a:pt x="4903" y="2293"/>
                  </a:lnTo>
                  <a:cubicBezTo>
                    <a:pt x="5391" y="2390"/>
                    <a:pt x="5732" y="2781"/>
                    <a:pt x="5732" y="3268"/>
                  </a:cubicBezTo>
                  <a:lnTo>
                    <a:pt x="5732" y="6000"/>
                  </a:lnTo>
                  <a:cubicBezTo>
                    <a:pt x="5732" y="6488"/>
                    <a:pt x="5391" y="6902"/>
                    <a:pt x="4903" y="6976"/>
                  </a:cubicBezTo>
                  <a:lnTo>
                    <a:pt x="4903" y="8268"/>
                  </a:lnTo>
                  <a:lnTo>
                    <a:pt x="5123" y="8268"/>
                  </a:lnTo>
                  <a:cubicBezTo>
                    <a:pt x="5854" y="8268"/>
                    <a:pt x="6562" y="8171"/>
                    <a:pt x="7269" y="7976"/>
                  </a:cubicBezTo>
                  <a:cubicBezTo>
                    <a:pt x="7928" y="7756"/>
                    <a:pt x="8537" y="7488"/>
                    <a:pt x="9123" y="7122"/>
                  </a:cubicBezTo>
                  <a:lnTo>
                    <a:pt x="9123" y="4756"/>
                  </a:lnTo>
                  <a:cubicBezTo>
                    <a:pt x="9098" y="2415"/>
                    <a:pt x="7245" y="488"/>
                    <a:pt x="4903" y="415"/>
                  </a:cubicBezTo>
                  <a:close/>
                  <a:moveTo>
                    <a:pt x="4611" y="2293"/>
                  </a:moveTo>
                  <a:lnTo>
                    <a:pt x="4611" y="415"/>
                  </a:lnTo>
                  <a:cubicBezTo>
                    <a:pt x="2269" y="488"/>
                    <a:pt x="416" y="2415"/>
                    <a:pt x="391" y="4756"/>
                  </a:cubicBezTo>
                  <a:lnTo>
                    <a:pt x="391" y="7122"/>
                  </a:lnTo>
                  <a:cubicBezTo>
                    <a:pt x="976" y="7463"/>
                    <a:pt x="1611" y="7756"/>
                    <a:pt x="2245" y="7951"/>
                  </a:cubicBezTo>
                  <a:cubicBezTo>
                    <a:pt x="2952" y="8146"/>
                    <a:pt x="3659" y="8268"/>
                    <a:pt x="4391" y="8244"/>
                  </a:cubicBezTo>
                  <a:lnTo>
                    <a:pt x="4611" y="8244"/>
                  </a:lnTo>
                  <a:lnTo>
                    <a:pt x="4611" y="6976"/>
                  </a:lnTo>
                  <a:cubicBezTo>
                    <a:pt x="4123" y="6902"/>
                    <a:pt x="3781" y="6488"/>
                    <a:pt x="3781" y="6000"/>
                  </a:cubicBezTo>
                  <a:lnTo>
                    <a:pt x="3781" y="3268"/>
                  </a:lnTo>
                  <a:cubicBezTo>
                    <a:pt x="3781" y="2781"/>
                    <a:pt x="4123" y="2390"/>
                    <a:pt x="4611" y="2293"/>
                  </a:cubicBezTo>
                  <a:close/>
                  <a:moveTo>
                    <a:pt x="5220" y="2781"/>
                  </a:moveTo>
                  <a:cubicBezTo>
                    <a:pt x="5098" y="2659"/>
                    <a:pt x="4928" y="2585"/>
                    <a:pt x="4757" y="2585"/>
                  </a:cubicBezTo>
                  <a:lnTo>
                    <a:pt x="4757" y="2585"/>
                  </a:lnTo>
                  <a:cubicBezTo>
                    <a:pt x="4391" y="2585"/>
                    <a:pt x="4074" y="2902"/>
                    <a:pt x="4074" y="3268"/>
                  </a:cubicBezTo>
                  <a:lnTo>
                    <a:pt x="4074" y="6000"/>
                  </a:lnTo>
                  <a:cubicBezTo>
                    <a:pt x="4074" y="6390"/>
                    <a:pt x="4391" y="6683"/>
                    <a:pt x="4757" y="6683"/>
                  </a:cubicBezTo>
                  <a:lnTo>
                    <a:pt x="4757" y="6683"/>
                  </a:lnTo>
                  <a:cubicBezTo>
                    <a:pt x="4928" y="6683"/>
                    <a:pt x="5098" y="6610"/>
                    <a:pt x="5220" y="6488"/>
                  </a:cubicBezTo>
                  <a:cubicBezTo>
                    <a:pt x="5367" y="6366"/>
                    <a:pt x="5440" y="6195"/>
                    <a:pt x="5440" y="6000"/>
                  </a:cubicBezTo>
                  <a:lnTo>
                    <a:pt x="5440" y="3268"/>
                  </a:lnTo>
                  <a:cubicBezTo>
                    <a:pt x="5440" y="3098"/>
                    <a:pt x="5367" y="2927"/>
                    <a:pt x="5220" y="2781"/>
                  </a:cubicBezTo>
                  <a:close/>
                  <a:moveTo>
                    <a:pt x="9123" y="7463"/>
                  </a:moveTo>
                  <a:cubicBezTo>
                    <a:pt x="8562" y="7805"/>
                    <a:pt x="7976" y="8073"/>
                    <a:pt x="7342" y="8244"/>
                  </a:cubicBezTo>
                  <a:cubicBezTo>
                    <a:pt x="6635" y="8463"/>
                    <a:pt x="5879" y="8561"/>
                    <a:pt x="5123" y="8561"/>
                  </a:cubicBezTo>
                  <a:lnTo>
                    <a:pt x="4391" y="8561"/>
                  </a:lnTo>
                  <a:cubicBezTo>
                    <a:pt x="2976" y="8561"/>
                    <a:pt x="1611" y="8195"/>
                    <a:pt x="391" y="7463"/>
                  </a:cubicBezTo>
                  <a:lnTo>
                    <a:pt x="391" y="11049"/>
                  </a:lnTo>
                  <a:cubicBezTo>
                    <a:pt x="464" y="13414"/>
                    <a:pt x="2391" y="15292"/>
                    <a:pt x="4757" y="15292"/>
                  </a:cubicBezTo>
                  <a:cubicBezTo>
                    <a:pt x="7123" y="15292"/>
                    <a:pt x="9049" y="13414"/>
                    <a:pt x="9123" y="110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9"/>
            <p:cNvSpPr/>
            <p:nvPr/>
          </p:nvSpPr>
          <p:spPr>
            <a:xfrm>
              <a:off x="3202911" y="3533904"/>
              <a:ext cx="371149" cy="686979"/>
            </a:xfrm>
            <a:custGeom>
              <a:avLst/>
              <a:gdLst/>
              <a:ahLst/>
              <a:cxnLst/>
              <a:rect l="l" t="t" r="r" b="b"/>
              <a:pathLst>
                <a:path w="4220" h="7855" extrusionOk="0">
                  <a:moveTo>
                    <a:pt x="537" y="2171"/>
                  </a:moveTo>
                  <a:cubicBezTo>
                    <a:pt x="732" y="2342"/>
                    <a:pt x="829" y="2586"/>
                    <a:pt x="829" y="2854"/>
                  </a:cubicBezTo>
                  <a:lnTo>
                    <a:pt x="829" y="5586"/>
                  </a:lnTo>
                  <a:cubicBezTo>
                    <a:pt x="829" y="6074"/>
                    <a:pt x="488" y="6488"/>
                    <a:pt x="0" y="6562"/>
                  </a:cubicBezTo>
                  <a:lnTo>
                    <a:pt x="0" y="7854"/>
                  </a:lnTo>
                  <a:lnTo>
                    <a:pt x="220" y="7854"/>
                  </a:lnTo>
                  <a:cubicBezTo>
                    <a:pt x="951" y="7854"/>
                    <a:pt x="1659" y="7757"/>
                    <a:pt x="2366" y="7562"/>
                  </a:cubicBezTo>
                  <a:cubicBezTo>
                    <a:pt x="3025" y="7342"/>
                    <a:pt x="3634" y="7074"/>
                    <a:pt x="4220" y="6708"/>
                  </a:cubicBezTo>
                  <a:lnTo>
                    <a:pt x="4220" y="4342"/>
                  </a:lnTo>
                  <a:cubicBezTo>
                    <a:pt x="4195" y="2001"/>
                    <a:pt x="2342" y="74"/>
                    <a:pt x="0" y="1"/>
                  </a:cubicBezTo>
                  <a:lnTo>
                    <a:pt x="0" y="1903"/>
                  </a:lnTo>
                  <a:cubicBezTo>
                    <a:pt x="220" y="1928"/>
                    <a:pt x="390" y="2025"/>
                    <a:pt x="537" y="21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9"/>
            <p:cNvSpPr/>
            <p:nvPr/>
          </p:nvSpPr>
          <p:spPr>
            <a:xfrm>
              <a:off x="3129912" y="3708819"/>
              <a:ext cx="120228" cy="373356"/>
            </a:xfrm>
            <a:custGeom>
              <a:avLst/>
              <a:gdLst/>
              <a:ahLst/>
              <a:cxnLst/>
              <a:rect l="l" t="t" r="r" b="b"/>
              <a:pathLst>
                <a:path w="1367" h="4269" extrusionOk="0">
                  <a:moveTo>
                    <a:pt x="1367" y="3586"/>
                  </a:moveTo>
                  <a:lnTo>
                    <a:pt x="1367" y="854"/>
                  </a:lnTo>
                  <a:cubicBezTo>
                    <a:pt x="1294" y="1"/>
                    <a:pt x="74" y="1"/>
                    <a:pt x="1" y="854"/>
                  </a:cubicBezTo>
                  <a:lnTo>
                    <a:pt x="1" y="3586"/>
                  </a:lnTo>
                  <a:cubicBezTo>
                    <a:pt x="1" y="3976"/>
                    <a:pt x="318" y="4269"/>
                    <a:pt x="684" y="4269"/>
                  </a:cubicBezTo>
                  <a:cubicBezTo>
                    <a:pt x="855" y="4269"/>
                    <a:pt x="1025" y="4196"/>
                    <a:pt x="1172" y="4074"/>
                  </a:cubicBezTo>
                  <a:cubicBezTo>
                    <a:pt x="1294" y="3952"/>
                    <a:pt x="1367" y="3781"/>
                    <a:pt x="1367" y="35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9"/>
            <p:cNvSpPr/>
            <p:nvPr/>
          </p:nvSpPr>
          <p:spPr>
            <a:xfrm>
              <a:off x="2806080" y="3533904"/>
              <a:ext cx="371149" cy="686979"/>
            </a:xfrm>
            <a:custGeom>
              <a:avLst/>
              <a:gdLst/>
              <a:ahLst/>
              <a:cxnLst/>
              <a:rect l="l" t="t" r="r" b="b"/>
              <a:pathLst>
                <a:path w="4220" h="7855" extrusionOk="0">
                  <a:moveTo>
                    <a:pt x="3390" y="5586"/>
                  </a:moveTo>
                  <a:lnTo>
                    <a:pt x="3390" y="2854"/>
                  </a:lnTo>
                  <a:cubicBezTo>
                    <a:pt x="3390" y="2367"/>
                    <a:pt x="3756" y="1976"/>
                    <a:pt x="4220" y="1903"/>
                  </a:cubicBezTo>
                  <a:lnTo>
                    <a:pt x="4220" y="1"/>
                  </a:lnTo>
                  <a:cubicBezTo>
                    <a:pt x="1878" y="74"/>
                    <a:pt x="25" y="2001"/>
                    <a:pt x="0" y="4342"/>
                  </a:cubicBezTo>
                  <a:lnTo>
                    <a:pt x="0" y="6708"/>
                  </a:lnTo>
                  <a:cubicBezTo>
                    <a:pt x="585" y="7049"/>
                    <a:pt x="1220" y="7342"/>
                    <a:pt x="1854" y="7537"/>
                  </a:cubicBezTo>
                  <a:cubicBezTo>
                    <a:pt x="2561" y="7732"/>
                    <a:pt x="3268" y="7854"/>
                    <a:pt x="4000" y="7830"/>
                  </a:cubicBezTo>
                  <a:lnTo>
                    <a:pt x="4220" y="7830"/>
                  </a:lnTo>
                  <a:lnTo>
                    <a:pt x="4220" y="6562"/>
                  </a:lnTo>
                  <a:cubicBezTo>
                    <a:pt x="3732" y="6488"/>
                    <a:pt x="3390" y="6074"/>
                    <a:pt x="3390" y="558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9"/>
            <p:cNvSpPr/>
            <p:nvPr/>
          </p:nvSpPr>
          <p:spPr>
            <a:xfrm>
              <a:off x="2806080" y="4150392"/>
              <a:ext cx="767979" cy="684792"/>
            </a:xfrm>
            <a:custGeom>
              <a:avLst/>
              <a:gdLst/>
              <a:ahLst/>
              <a:cxnLst/>
              <a:rect l="l" t="t" r="r" b="b"/>
              <a:pathLst>
                <a:path w="8732" h="7830" extrusionOk="0">
                  <a:moveTo>
                    <a:pt x="6976" y="781"/>
                  </a:moveTo>
                  <a:cubicBezTo>
                    <a:pt x="6244" y="1000"/>
                    <a:pt x="5488" y="1098"/>
                    <a:pt x="4732" y="1098"/>
                  </a:cubicBezTo>
                  <a:lnTo>
                    <a:pt x="4000" y="1098"/>
                  </a:lnTo>
                  <a:cubicBezTo>
                    <a:pt x="2585" y="1098"/>
                    <a:pt x="1220" y="732"/>
                    <a:pt x="0" y="0"/>
                  </a:cubicBezTo>
                  <a:lnTo>
                    <a:pt x="0" y="3586"/>
                  </a:lnTo>
                  <a:cubicBezTo>
                    <a:pt x="73" y="5951"/>
                    <a:pt x="2000" y="7829"/>
                    <a:pt x="4366" y="7829"/>
                  </a:cubicBezTo>
                  <a:cubicBezTo>
                    <a:pt x="6732" y="7829"/>
                    <a:pt x="8658" y="5951"/>
                    <a:pt x="8732" y="3586"/>
                  </a:cubicBezTo>
                  <a:lnTo>
                    <a:pt x="8732" y="0"/>
                  </a:lnTo>
                  <a:cubicBezTo>
                    <a:pt x="8171" y="342"/>
                    <a:pt x="7585" y="610"/>
                    <a:pt x="6976" y="78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9"/>
            <p:cNvSpPr/>
            <p:nvPr/>
          </p:nvSpPr>
          <p:spPr>
            <a:xfrm>
              <a:off x="3505371" y="4248519"/>
              <a:ext cx="34388" cy="266658"/>
            </a:xfrm>
            <a:custGeom>
              <a:avLst/>
              <a:gdLst/>
              <a:ahLst/>
              <a:cxnLst/>
              <a:rect l="l" t="t" r="r" b="b"/>
              <a:pathLst>
                <a:path w="391" h="3049" extrusionOk="0">
                  <a:moveTo>
                    <a:pt x="0" y="195"/>
                  </a:moveTo>
                  <a:cubicBezTo>
                    <a:pt x="0" y="98"/>
                    <a:pt x="98" y="0"/>
                    <a:pt x="195" y="0"/>
                  </a:cubicBezTo>
                  <a:cubicBezTo>
                    <a:pt x="317" y="0"/>
                    <a:pt x="390" y="98"/>
                    <a:pt x="390" y="195"/>
                  </a:cubicBezTo>
                  <a:lnTo>
                    <a:pt x="390" y="1927"/>
                  </a:lnTo>
                  <a:cubicBezTo>
                    <a:pt x="390" y="2025"/>
                    <a:pt x="317" y="2122"/>
                    <a:pt x="195" y="2122"/>
                  </a:cubicBezTo>
                  <a:cubicBezTo>
                    <a:pt x="98" y="2122"/>
                    <a:pt x="0" y="2025"/>
                    <a:pt x="0" y="1927"/>
                  </a:cubicBezTo>
                  <a:close/>
                  <a:moveTo>
                    <a:pt x="0" y="2537"/>
                  </a:moveTo>
                  <a:cubicBezTo>
                    <a:pt x="0" y="2439"/>
                    <a:pt x="98" y="2342"/>
                    <a:pt x="195" y="2342"/>
                  </a:cubicBezTo>
                  <a:cubicBezTo>
                    <a:pt x="317" y="2342"/>
                    <a:pt x="390" y="2439"/>
                    <a:pt x="390" y="2537"/>
                  </a:cubicBezTo>
                  <a:lnTo>
                    <a:pt x="390" y="2854"/>
                  </a:lnTo>
                  <a:cubicBezTo>
                    <a:pt x="390" y="2951"/>
                    <a:pt x="317" y="3049"/>
                    <a:pt x="195" y="3049"/>
                  </a:cubicBezTo>
                  <a:cubicBezTo>
                    <a:pt x="73" y="3049"/>
                    <a:pt x="0" y="2951"/>
                    <a:pt x="0" y="285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9"/>
            <p:cNvSpPr/>
            <p:nvPr/>
          </p:nvSpPr>
          <p:spPr>
            <a:xfrm>
              <a:off x="3202911" y="3533904"/>
              <a:ext cx="371149" cy="633630"/>
            </a:xfrm>
            <a:custGeom>
              <a:avLst/>
              <a:gdLst/>
              <a:ahLst/>
              <a:cxnLst/>
              <a:rect l="l" t="t" r="r" b="b"/>
              <a:pathLst>
                <a:path w="4220" h="7245" extrusionOk="0">
                  <a:moveTo>
                    <a:pt x="3610" y="4635"/>
                  </a:moveTo>
                  <a:lnTo>
                    <a:pt x="3610" y="7001"/>
                  </a:lnTo>
                  <a:cubicBezTo>
                    <a:pt x="3464" y="7098"/>
                    <a:pt x="3317" y="7171"/>
                    <a:pt x="3171" y="7244"/>
                  </a:cubicBezTo>
                  <a:cubicBezTo>
                    <a:pt x="3537" y="7098"/>
                    <a:pt x="3878" y="6903"/>
                    <a:pt x="4220" y="6708"/>
                  </a:cubicBezTo>
                  <a:lnTo>
                    <a:pt x="4220" y="4342"/>
                  </a:lnTo>
                  <a:cubicBezTo>
                    <a:pt x="4195" y="2001"/>
                    <a:pt x="2342" y="74"/>
                    <a:pt x="0" y="1"/>
                  </a:cubicBezTo>
                  <a:lnTo>
                    <a:pt x="0" y="342"/>
                  </a:lnTo>
                  <a:cubicBezTo>
                    <a:pt x="2073" y="732"/>
                    <a:pt x="3586" y="2537"/>
                    <a:pt x="3610" y="4635"/>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9"/>
            <p:cNvSpPr/>
            <p:nvPr/>
          </p:nvSpPr>
          <p:spPr>
            <a:xfrm>
              <a:off x="3329471" y="4150392"/>
              <a:ext cx="246788" cy="667738"/>
            </a:xfrm>
            <a:custGeom>
              <a:avLst/>
              <a:gdLst/>
              <a:ahLst/>
              <a:cxnLst/>
              <a:rect l="l" t="t" r="r" b="b"/>
              <a:pathLst>
                <a:path w="2806" h="7635" extrusionOk="0">
                  <a:moveTo>
                    <a:pt x="2781" y="0"/>
                  </a:moveTo>
                  <a:cubicBezTo>
                    <a:pt x="2586" y="122"/>
                    <a:pt x="2366" y="244"/>
                    <a:pt x="2171" y="342"/>
                  </a:cubicBezTo>
                  <a:lnTo>
                    <a:pt x="2171" y="1122"/>
                  </a:lnTo>
                  <a:lnTo>
                    <a:pt x="2195" y="1122"/>
                  </a:lnTo>
                  <a:cubicBezTo>
                    <a:pt x="2317" y="1122"/>
                    <a:pt x="2390" y="1220"/>
                    <a:pt x="2390" y="1317"/>
                  </a:cubicBezTo>
                  <a:lnTo>
                    <a:pt x="2390" y="3049"/>
                  </a:lnTo>
                  <a:cubicBezTo>
                    <a:pt x="2390" y="3147"/>
                    <a:pt x="2317" y="3244"/>
                    <a:pt x="2195" y="3244"/>
                  </a:cubicBezTo>
                  <a:lnTo>
                    <a:pt x="2171" y="3244"/>
                  </a:lnTo>
                  <a:lnTo>
                    <a:pt x="2171" y="3464"/>
                  </a:lnTo>
                  <a:lnTo>
                    <a:pt x="2195" y="3464"/>
                  </a:lnTo>
                  <a:cubicBezTo>
                    <a:pt x="2317" y="3464"/>
                    <a:pt x="2390" y="3561"/>
                    <a:pt x="2390" y="3683"/>
                  </a:cubicBezTo>
                  <a:lnTo>
                    <a:pt x="2390" y="3976"/>
                  </a:lnTo>
                  <a:cubicBezTo>
                    <a:pt x="2390" y="4098"/>
                    <a:pt x="2317" y="4171"/>
                    <a:pt x="2195" y="4171"/>
                  </a:cubicBezTo>
                  <a:lnTo>
                    <a:pt x="2171" y="4171"/>
                  </a:lnTo>
                  <a:cubicBezTo>
                    <a:pt x="2049" y="5610"/>
                    <a:pt x="1244" y="6903"/>
                    <a:pt x="0" y="7634"/>
                  </a:cubicBezTo>
                  <a:cubicBezTo>
                    <a:pt x="1683" y="6976"/>
                    <a:pt x="2781" y="5366"/>
                    <a:pt x="2805" y="3586"/>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9"/>
            <p:cNvSpPr/>
            <p:nvPr/>
          </p:nvSpPr>
          <p:spPr>
            <a:xfrm>
              <a:off x="3138531" y="3728060"/>
              <a:ext cx="111609" cy="373356"/>
            </a:xfrm>
            <a:custGeom>
              <a:avLst/>
              <a:gdLst/>
              <a:ahLst/>
              <a:cxnLst/>
              <a:rect l="l" t="t" r="r" b="b"/>
              <a:pathLst>
                <a:path w="1269" h="4269" extrusionOk="0">
                  <a:moveTo>
                    <a:pt x="879" y="317"/>
                  </a:moveTo>
                  <a:lnTo>
                    <a:pt x="879" y="3049"/>
                  </a:lnTo>
                  <a:cubicBezTo>
                    <a:pt x="879" y="3439"/>
                    <a:pt x="586" y="3732"/>
                    <a:pt x="220" y="3732"/>
                  </a:cubicBezTo>
                  <a:cubicBezTo>
                    <a:pt x="147" y="3732"/>
                    <a:pt x="74" y="3732"/>
                    <a:pt x="1" y="3707"/>
                  </a:cubicBezTo>
                  <a:cubicBezTo>
                    <a:pt x="25" y="3756"/>
                    <a:pt x="74" y="3805"/>
                    <a:pt x="123" y="3854"/>
                  </a:cubicBezTo>
                  <a:cubicBezTo>
                    <a:pt x="537" y="4268"/>
                    <a:pt x="1244" y="3976"/>
                    <a:pt x="1269" y="3366"/>
                  </a:cubicBezTo>
                  <a:lnTo>
                    <a:pt x="1269" y="634"/>
                  </a:lnTo>
                  <a:cubicBezTo>
                    <a:pt x="1269" y="464"/>
                    <a:pt x="1196" y="293"/>
                    <a:pt x="1074" y="147"/>
                  </a:cubicBezTo>
                  <a:cubicBezTo>
                    <a:pt x="976" y="73"/>
                    <a:pt x="903" y="25"/>
                    <a:pt x="805" y="0"/>
                  </a:cubicBezTo>
                  <a:cubicBezTo>
                    <a:pt x="854" y="98"/>
                    <a:pt x="879" y="195"/>
                    <a:pt x="879" y="317"/>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535;p32">
            <a:extLst>
              <a:ext uri="{FF2B5EF4-FFF2-40B4-BE49-F238E27FC236}">
                <a16:creationId xmlns:a16="http://schemas.microsoft.com/office/drawing/2014/main" id="{F60696B8-C270-D683-02D1-B899BC3068FE}"/>
              </a:ext>
            </a:extLst>
          </p:cNvPr>
          <p:cNvGrpSpPr/>
          <p:nvPr/>
        </p:nvGrpSpPr>
        <p:grpSpPr>
          <a:xfrm>
            <a:off x="6820031" y="1750983"/>
            <a:ext cx="1280100" cy="1203997"/>
            <a:chOff x="715100" y="274199"/>
            <a:chExt cx="1920300" cy="1918875"/>
          </a:xfrm>
        </p:grpSpPr>
        <p:sp>
          <p:nvSpPr>
            <p:cNvPr id="26" name="Google Shape;536;p32">
              <a:extLst>
                <a:ext uri="{FF2B5EF4-FFF2-40B4-BE49-F238E27FC236}">
                  <a16:creationId xmlns:a16="http://schemas.microsoft.com/office/drawing/2014/main" id="{B42EB23F-DFA9-89F3-2838-6267DF7341E9}"/>
                </a:ext>
              </a:extLst>
            </p:cNvPr>
            <p:cNvSpPr/>
            <p:nvPr/>
          </p:nvSpPr>
          <p:spPr>
            <a:xfrm>
              <a:off x="806600" y="364274"/>
              <a:ext cx="1828800" cy="18288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 name="Google Shape;537;p32">
              <a:extLst>
                <a:ext uri="{FF2B5EF4-FFF2-40B4-BE49-F238E27FC236}">
                  <a16:creationId xmlns:a16="http://schemas.microsoft.com/office/drawing/2014/main" id="{79E17024-CA54-B396-B732-1A701DF26D29}"/>
                </a:ext>
              </a:extLst>
            </p:cNvPr>
            <p:cNvGrpSpPr/>
            <p:nvPr/>
          </p:nvGrpSpPr>
          <p:grpSpPr>
            <a:xfrm>
              <a:off x="715100" y="274199"/>
              <a:ext cx="1828800" cy="1828800"/>
              <a:chOff x="715100" y="274199"/>
              <a:chExt cx="1828800" cy="1828800"/>
            </a:xfrm>
          </p:grpSpPr>
          <p:sp>
            <p:nvSpPr>
              <p:cNvPr id="28" name="Google Shape;538;p32">
                <a:extLst>
                  <a:ext uri="{FF2B5EF4-FFF2-40B4-BE49-F238E27FC236}">
                    <a16:creationId xmlns:a16="http://schemas.microsoft.com/office/drawing/2014/main" id="{14F19C25-69CC-1B38-D7A5-36AA81214CCB}"/>
                  </a:ext>
                </a:extLst>
              </p:cNvPr>
              <p:cNvSpPr/>
              <p:nvPr/>
            </p:nvSpPr>
            <p:spPr>
              <a:xfrm>
                <a:off x="715100" y="274199"/>
                <a:ext cx="1828800" cy="18288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9" name="Google Shape;539;p32">
                <a:extLst>
                  <a:ext uri="{FF2B5EF4-FFF2-40B4-BE49-F238E27FC236}">
                    <a16:creationId xmlns:a16="http://schemas.microsoft.com/office/drawing/2014/main" id="{1645EB30-12BE-3FF6-ED66-BB31BF82C375}"/>
                  </a:ext>
                </a:extLst>
              </p:cNvPr>
              <p:cNvCxnSpPr/>
              <p:nvPr/>
            </p:nvCxnSpPr>
            <p:spPr>
              <a:xfrm>
                <a:off x="717952" y="637800"/>
                <a:ext cx="1823100" cy="0"/>
              </a:xfrm>
              <a:prstGeom prst="straightConnector1">
                <a:avLst/>
              </a:prstGeom>
              <a:noFill/>
              <a:ln w="28575" cap="flat" cmpd="sng">
                <a:solidFill>
                  <a:schemeClr val="dk1"/>
                </a:solidFill>
                <a:prstDash val="solid"/>
                <a:round/>
                <a:headEnd type="none" w="med" len="med"/>
                <a:tailEnd type="none" w="med" len="med"/>
              </a:ln>
            </p:spPr>
          </p:cxnSp>
          <p:grpSp>
            <p:nvGrpSpPr>
              <p:cNvPr id="30" name="Google Shape;540;p32">
                <a:extLst>
                  <a:ext uri="{FF2B5EF4-FFF2-40B4-BE49-F238E27FC236}">
                    <a16:creationId xmlns:a16="http://schemas.microsoft.com/office/drawing/2014/main" id="{02C3C985-910B-DE03-BFEA-5A938DA507C1}"/>
                  </a:ext>
                </a:extLst>
              </p:cNvPr>
              <p:cNvGrpSpPr/>
              <p:nvPr/>
            </p:nvGrpSpPr>
            <p:grpSpPr>
              <a:xfrm>
                <a:off x="2267950" y="363963"/>
                <a:ext cx="183000" cy="183000"/>
                <a:chOff x="8225400" y="367488"/>
                <a:chExt cx="183000" cy="183000"/>
              </a:xfrm>
            </p:grpSpPr>
            <p:cxnSp>
              <p:nvCxnSpPr>
                <p:cNvPr id="33" name="Google Shape;541;p32">
                  <a:extLst>
                    <a:ext uri="{FF2B5EF4-FFF2-40B4-BE49-F238E27FC236}">
                      <a16:creationId xmlns:a16="http://schemas.microsoft.com/office/drawing/2014/main" id="{DCD9C3AA-1E73-604A-9848-35622E5D34A2}"/>
                    </a:ext>
                  </a:extLst>
                </p:cNvPr>
                <p:cNvCxnSpPr/>
                <p:nvPr/>
              </p:nvCxnSpPr>
              <p:spPr>
                <a:xfrm>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cxnSp>
              <p:nvCxnSpPr>
                <p:cNvPr id="34" name="Google Shape;542;p32">
                  <a:extLst>
                    <a:ext uri="{FF2B5EF4-FFF2-40B4-BE49-F238E27FC236}">
                      <a16:creationId xmlns:a16="http://schemas.microsoft.com/office/drawing/2014/main" id="{EF226DD4-D741-B78B-027E-FDE485916812}"/>
                    </a:ext>
                  </a:extLst>
                </p:cNvPr>
                <p:cNvCxnSpPr/>
                <p:nvPr/>
              </p:nvCxnSpPr>
              <p:spPr>
                <a:xfrm rot="5400000">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grpSp>
          <p:sp>
            <p:nvSpPr>
              <p:cNvPr id="31" name="Google Shape;543;p32">
                <a:extLst>
                  <a:ext uri="{FF2B5EF4-FFF2-40B4-BE49-F238E27FC236}">
                    <a16:creationId xmlns:a16="http://schemas.microsoft.com/office/drawing/2014/main" id="{1CCE1243-7DBC-B4DA-8C2A-8C4AC4DDDD60}"/>
                  </a:ext>
                </a:extLst>
              </p:cNvPr>
              <p:cNvSpPr/>
              <p:nvPr/>
            </p:nvSpPr>
            <p:spPr>
              <a:xfrm>
                <a:off x="1951450" y="367563"/>
                <a:ext cx="179400" cy="1794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2" name="Google Shape;544;p32">
                <a:extLst>
                  <a:ext uri="{FF2B5EF4-FFF2-40B4-BE49-F238E27FC236}">
                    <a16:creationId xmlns:a16="http://schemas.microsoft.com/office/drawing/2014/main" id="{BEAB48FA-78E5-07D1-ED8B-BB5F2C8220BD}"/>
                  </a:ext>
                </a:extLst>
              </p:cNvPr>
              <p:cNvCxnSpPr/>
              <p:nvPr/>
            </p:nvCxnSpPr>
            <p:spPr>
              <a:xfrm>
                <a:off x="1605849" y="546963"/>
                <a:ext cx="208500" cy="0"/>
              </a:xfrm>
              <a:prstGeom prst="straightConnector1">
                <a:avLst/>
              </a:prstGeom>
              <a:noFill/>
              <a:ln w="28575" cap="flat" cmpd="sng">
                <a:solidFill>
                  <a:schemeClr val="dk1"/>
                </a:solidFill>
                <a:prstDash val="solid"/>
                <a:round/>
                <a:headEnd type="none" w="med" len="med"/>
                <a:tailEnd type="none" w="med" len="med"/>
              </a:ln>
            </p:spPr>
          </p:cxnSp>
        </p:grpSp>
      </p:grpSp>
      <p:sp>
        <p:nvSpPr>
          <p:cNvPr id="35" name="Google Shape;545;p32">
            <a:extLst>
              <a:ext uri="{FF2B5EF4-FFF2-40B4-BE49-F238E27FC236}">
                <a16:creationId xmlns:a16="http://schemas.microsoft.com/office/drawing/2014/main" id="{B6F8104D-6046-7F32-5B55-983F0420E39D}"/>
              </a:ext>
            </a:extLst>
          </p:cNvPr>
          <p:cNvSpPr txBox="1">
            <a:spLocks/>
          </p:cNvSpPr>
          <p:nvPr/>
        </p:nvSpPr>
        <p:spPr>
          <a:xfrm>
            <a:off x="6725818" y="1843276"/>
            <a:ext cx="1368300" cy="1371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5000" dirty="0">
                <a:solidFill>
                  <a:schemeClr val="dk1"/>
                </a:solidFill>
                <a:latin typeface="Rubik Black"/>
                <a:cs typeface="Rubik Black"/>
                <a:sym typeface="Rubik Black"/>
              </a:rPr>
              <a:t>03</a:t>
            </a:r>
          </a:p>
        </p:txBody>
      </p:sp>
      <p:sp>
        <p:nvSpPr>
          <p:cNvPr id="37" name="TextBox 36">
            <a:extLst>
              <a:ext uri="{FF2B5EF4-FFF2-40B4-BE49-F238E27FC236}">
                <a16:creationId xmlns:a16="http://schemas.microsoft.com/office/drawing/2014/main" id="{24024EE2-C3ED-5E1C-0F47-DCCD58D3875F}"/>
              </a:ext>
            </a:extLst>
          </p:cNvPr>
          <p:cNvSpPr txBox="1"/>
          <p:nvPr/>
        </p:nvSpPr>
        <p:spPr>
          <a:xfrm>
            <a:off x="6867679" y="2023559"/>
            <a:ext cx="1320070" cy="276999"/>
          </a:xfrm>
          <a:prstGeom prst="rect">
            <a:avLst/>
          </a:prstGeom>
          <a:noFill/>
        </p:spPr>
        <p:txBody>
          <a:bodyPr wrap="square">
            <a:spAutoFit/>
          </a:bodyPr>
          <a:lstStyle/>
          <a:p>
            <a:r>
              <a:rPr lang="en" sz="1200" dirty="0"/>
              <a:t>PERTEMUAN</a:t>
            </a:r>
            <a:endParaRPr lang="en-ID"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31"/>
        <p:cNvGrpSpPr/>
        <p:nvPr/>
      </p:nvGrpSpPr>
      <p:grpSpPr>
        <a:xfrm>
          <a:off x="0" y="0"/>
          <a:ext cx="0" cy="0"/>
          <a:chOff x="0" y="0"/>
          <a:chExt cx="0" cy="0"/>
        </a:xfrm>
      </p:grpSpPr>
      <p:sp>
        <p:nvSpPr>
          <p:cNvPr id="835" name="Google Shape;835;p40"/>
          <p:cNvSpPr txBox="1">
            <a:spLocks noGrp="1"/>
          </p:cNvSpPr>
          <p:nvPr>
            <p:ph type="subTitle" idx="4"/>
          </p:nvPr>
        </p:nvSpPr>
        <p:spPr>
          <a:xfrm>
            <a:off x="3405364" y="1479386"/>
            <a:ext cx="5020200" cy="594300"/>
          </a:xfrm>
          <a:prstGeom prst="rect">
            <a:avLst/>
          </a:prstGeom>
        </p:spPr>
        <p:txBody>
          <a:bodyPr spcFirstLastPara="1" wrap="square" lIns="91425" tIns="91425" rIns="91425" bIns="91425" anchor="t" anchorCtr="0">
            <a:noAutofit/>
          </a:bodyPr>
          <a:lstStyle/>
          <a:p>
            <a:pPr marL="342900" indent="-342900">
              <a:buAutoNum type="arabicPeriod"/>
            </a:pPr>
            <a:r>
              <a:rPr lang="id-ID" sz="2800" i="0" dirty="0">
                <a:solidFill>
                  <a:srgbClr val="374151"/>
                </a:solidFill>
                <a:effectLst/>
                <a:latin typeface="Söhne"/>
              </a:rPr>
              <a:t>Ketidakpastian Persyaratan</a:t>
            </a:r>
            <a:endParaRPr lang="en-US" sz="2800" i="0" dirty="0">
              <a:solidFill>
                <a:srgbClr val="374151"/>
              </a:solidFill>
              <a:effectLst/>
              <a:latin typeface="Söhne"/>
            </a:endParaRPr>
          </a:p>
          <a:p>
            <a:pPr marL="342900" indent="-342900">
              <a:buAutoNum type="arabicPeriod"/>
            </a:pPr>
            <a:r>
              <a:rPr lang="id-ID" sz="2800" i="0" dirty="0">
                <a:solidFill>
                  <a:srgbClr val="374151"/>
                </a:solidFill>
                <a:effectLst/>
                <a:latin typeface="Söhne"/>
              </a:rPr>
              <a:t>Pengujian Berulang</a:t>
            </a:r>
            <a:endParaRPr lang="en-US" sz="2800" i="0" dirty="0">
              <a:solidFill>
                <a:srgbClr val="374151"/>
              </a:solidFill>
              <a:effectLst/>
              <a:latin typeface="Söhne"/>
            </a:endParaRPr>
          </a:p>
          <a:p>
            <a:pPr marL="342900" indent="-342900">
              <a:buAutoNum type="arabicPeriod"/>
            </a:pPr>
            <a:r>
              <a:rPr lang="id-ID" sz="2800" i="0" dirty="0">
                <a:solidFill>
                  <a:srgbClr val="374151"/>
                </a:solidFill>
                <a:effectLst/>
                <a:latin typeface="Söhne"/>
              </a:rPr>
              <a:t>Ketersediaan Pelanggan</a:t>
            </a:r>
            <a:endParaRPr lang="en-US" sz="2800" i="0" dirty="0">
              <a:solidFill>
                <a:srgbClr val="374151"/>
              </a:solidFill>
              <a:effectLst/>
              <a:latin typeface="Söhne"/>
            </a:endParaRPr>
          </a:p>
          <a:p>
            <a:pPr marL="342900" indent="-342900">
              <a:buAutoNum type="arabicPeriod"/>
            </a:pPr>
            <a:r>
              <a:rPr lang="id-ID" sz="2800" i="0" dirty="0">
                <a:solidFill>
                  <a:srgbClr val="374151"/>
                </a:solidFill>
                <a:effectLst/>
                <a:latin typeface="Söhne"/>
              </a:rPr>
              <a:t>Resiko Teknologi</a:t>
            </a:r>
            <a:endParaRPr lang="en-US" sz="2800" i="0" dirty="0">
              <a:solidFill>
                <a:srgbClr val="374151"/>
              </a:solidFill>
              <a:effectLst/>
              <a:latin typeface="Söhne"/>
            </a:endParaRPr>
          </a:p>
          <a:p>
            <a:pPr marL="342900" indent="-342900">
              <a:buAutoNum type="arabicPeriod"/>
            </a:pPr>
            <a:r>
              <a:rPr lang="id-ID" sz="2800" i="0" dirty="0">
                <a:solidFill>
                  <a:srgbClr val="374151"/>
                </a:solidFill>
                <a:effectLst/>
                <a:latin typeface="Söhne"/>
              </a:rPr>
              <a:t>Pengembangan Berkelanjutan</a:t>
            </a:r>
            <a:endParaRPr lang="en-US" sz="2800" i="0" dirty="0">
              <a:solidFill>
                <a:srgbClr val="374151"/>
              </a:solidFill>
              <a:effectLst/>
              <a:latin typeface="Söhne"/>
            </a:endParaRPr>
          </a:p>
          <a:p>
            <a:pPr marL="342900" indent="-342900">
              <a:buAutoNum type="arabicPeriod"/>
            </a:pPr>
            <a:r>
              <a:rPr lang="id-ID" sz="2800" i="0" dirty="0">
                <a:solidFill>
                  <a:srgbClr val="374151"/>
                </a:solidFill>
                <a:effectLst/>
                <a:latin typeface="Söhne"/>
              </a:rPr>
              <a:t>Keinginan untuk Melihat Hasil Awal</a:t>
            </a:r>
            <a:endParaRPr lang="en-US" sz="2800" i="0" dirty="0">
              <a:solidFill>
                <a:srgbClr val="374151"/>
              </a:solidFill>
              <a:effectLst/>
              <a:latin typeface="Söhne"/>
            </a:endParaRPr>
          </a:p>
        </p:txBody>
      </p:sp>
      <p:sp>
        <p:nvSpPr>
          <p:cNvPr id="837" name="Google Shape;837;p40"/>
          <p:cNvSpPr txBox="1">
            <a:spLocks noGrp="1"/>
          </p:cNvSpPr>
          <p:nvPr>
            <p:ph type="title"/>
          </p:nvPr>
        </p:nvSpPr>
        <p:spPr>
          <a:xfrm>
            <a:off x="715100" y="731525"/>
            <a:ext cx="7715700" cy="685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ID" sz="2400" dirty="0"/>
              <a:t>Kapan </a:t>
            </a:r>
            <a:r>
              <a:rPr lang="en-ID" sz="2400" dirty="0" err="1"/>
              <a:t>Menggunakan</a:t>
            </a:r>
            <a:r>
              <a:rPr lang="en-ID" sz="2400" dirty="0"/>
              <a:t> Model </a:t>
            </a:r>
            <a:r>
              <a:rPr lang="en-ID" sz="2400" dirty="0" err="1"/>
              <a:t>Iteratif</a:t>
            </a:r>
            <a:r>
              <a:rPr lang="en-ID" sz="2400" dirty="0"/>
              <a:t>?</a:t>
            </a:r>
          </a:p>
        </p:txBody>
      </p:sp>
      <p:grpSp>
        <p:nvGrpSpPr>
          <p:cNvPr id="845" name="Google Shape;845;p40"/>
          <p:cNvGrpSpPr/>
          <p:nvPr/>
        </p:nvGrpSpPr>
        <p:grpSpPr>
          <a:xfrm>
            <a:off x="2563332" y="2435100"/>
            <a:ext cx="502800" cy="502800"/>
            <a:chOff x="463701" y="2307675"/>
            <a:chExt cx="502800" cy="502800"/>
          </a:xfrm>
        </p:grpSpPr>
        <p:sp>
          <p:nvSpPr>
            <p:cNvPr id="846" name="Google Shape;846;p40"/>
            <p:cNvSpPr/>
            <p:nvPr/>
          </p:nvSpPr>
          <p:spPr>
            <a:xfrm>
              <a:off x="463701" y="2307675"/>
              <a:ext cx="502800" cy="502800"/>
            </a:xfrm>
            <a:prstGeom prst="roundRect">
              <a:avLst>
                <a:gd name="adj" fmla="val 15109"/>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0"/>
            <p:cNvSpPr/>
            <p:nvPr/>
          </p:nvSpPr>
          <p:spPr>
            <a:xfrm>
              <a:off x="545925" y="2446300"/>
              <a:ext cx="338328" cy="225549"/>
            </a:xfrm>
            <a:custGeom>
              <a:avLst/>
              <a:gdLst/>
              <a:ahLst/>
              <a:cxnLst/>
              <a:rect l="l" t="t" r="r" b="b"/>
              <a:pathLst>
                <a:path w="8708" h="5806" extrusionOk="0">
                  <a:moveTo>
                    <a:pt x="757" y="1"/>
                  </a:moveTo>
                  <a:cubicBezTo>
                    <a:pt x="342" y="1"/>
                    <a:pt x="1" y="342"/>
                    <a:pt x="1" y="757"/>
                  </a:cubicBezTo>
                  <a:lnTo>
                    <a:pt x="1" y="5049"/>
                  </a:lnTo>
                  <a:cubicBezTo>
                    <a:pt x="1" y="5464"/>
                    <a:pt x="342" y="5806"/>
                    <a:pt x="757" y="5806"/>
                  </a:cubicBezTo>
                  <a:lnTo>
                    <a:pt x="7952" y="5806"/>
                  </a:lnTo>
                  <a:cubicBezTo>
                    <a:pt x="8366" y="5806"/>
                    <a:pt x="8708" y="5464"/>
                    <a:pt x="8708" y="5049"/>
                  </a:cubicBezTo>
                  <a:lnTo>
                    <a:pt x="8708" y="757"/>
                  </a:lnTo>
                  <a:cubicBezTo>
                    <a:pt x="8708" y="342"/>
                    <a:pt x="8366" y="1"/>
                    <a:pt x="7952" y="1"/>
                  </a:cubicBez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40"/>
            <p:cNvSpPr/>
            <p:nvPr/>
          </p:nvSpPr>
          <p:spPr>
            <a:xfrm>
              <a:off x="555887" y="2446307"/>
              <a:ext cx="318435" cy="106170"/>
            </a:xfrm>
            <a:custGeom>
              <a:avLst/>
              <a:gdLst/>
              <a:ahLst/>
              <a:cxnLst/>
              <a:rect l="l" t="t" r="r" b="b"/>
              <a:pathLst>
                <a:path w="8196" h="2733" extrusionOk="0">
                  <a:moveTo>
                    <a:pt x="1" y="1"/>
                  </a:moveTo>
                  <a:lnTo>
                    <a:pt x="3659" y="2586"/>
                  </a:lnTo>
                  <a:cubicBezTo>
                    <a:pt x="3794" y="2684"/>
                    <a:pt x="3946" y="2733"/>
                    <a:pt x="4098" y="2733"/>
                  </a:cubicBezTo>
                  <a:cubicBezTo>
                    <a:pt x="4251" y="2733"/>
                    <a:pt x="4403" y="2684"/>
                    <a:pt x="4537" y="2586"/>
                  </a:cubicBezTo>
                  <a:lnTo>
                    <a:pt x="8196" y="1"/>
                  </a:ln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9" name="Google Shape;849;p40"/>
          <p:cNvGrpSpPr/>
          <p:nvPr/>
        </p:nvGrpSpPr>
        <p:grpSpPr>
          <a:xfrm>
            <a:off x="136938" y="3232371"/>
            <a:ext cx="1371600" cy="1375875"/>
            <a:chOff x="299013" y="1079125"/>
            <a:chExt cx="1371600" cy="1375875"/>
          </a:xfrm>
        </p:grpSpPr>
        <p:sp>
          <p:nvSpPr>
            <p:cNvPr id="850" name="Google Shape;850;p40"/>
            <p:cNvSpPr/>
            <p:nvPr/>
          </p:nvSpPr>
          <p:spPr>
            <a:xfrm>
              <a:off x="390513" y="1174900"/>
              <a:ext cx="1280100" cy="12801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0"/>
            <p:cNvSpPr/>
            <p:nvPr/>
          </p:nvSpPr>
          <p:spPr>
            <a:xfrm>
              <a:off x="299013" y="1079125"/>
              <a:ext cx="1280100" cy="12801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2" name="Google Shape;852;p40"/>
            <p:cNvGrpSpPr/>
            <p:nvPr/>
          </p:nvGrpSpPr>
          <p:grpSpPr>
            <a:xfrm>
              <a:off x="396400" y="1384064"/>
              <a:ext cx="1085400" cy="635100"/>
              <a:chOff x="396400" y="1399225"/>
              <a:chExt cx="1085400" cy="635100"/>
            </a:xfrm>
          </p:grpSpPr>
          <p:sp>
            <p:nvSpPr>
              <p:cNvPr id="853" name="Google Shape;853;p40"/>
              <p:cNvSpPr/>
              <p:nvPr/>
            </p:nvSpPr>
            <p:spPr>
              <a:xfrm>
                <a:off x="396400" y="1399225"/>
                <a:ext cx="1085400" cy="635100"/>
              </a:xfrm>
              <a:prstGeom prst="roundRect">
                <a:avLst>
                  <a:gd name="adj" fmla="val 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4" name="Google Shape;854;p40"/>
              <p:cNvGrpSpPr/>
              <p:nvPr/>
            </p:nvGrpSpPr>
            <p:grpSpPr>
              <a:xfrm>
                <a:off x="712181" y="1506835"/>
                <a:ext cx="453838" cy="419880"/>
                <a:chOff x="733647" y="1423686"/>
                <a:chExt cx="453838" cy="419880"/>
              </a:xfrm>
            </p:grpSpPr>
            <p:sp>
              <p:nvSpPr>
                <p:cNvPr id="855" name="Google Shape;855;p40"/>
                <p:cNvSpPr/>
                <p:nvPr/>
              </p:nvSpPr>
              <p:spPr>
                <a:xfrm>
                  <a:off x="733647" y="1423686"/>
                  <a:ext cx="453838" cy="419880"/>
                </a:xfrm>
                <a:custGeom>
                  <a:avLst/>
                  <a:gdLst/>
                  <a:ahLst/>
                  <a:cxnLst/>
                  <a:rect l="l" t="t" r="r" b="b"/>
                  <a:pathLst>
                    <a:path w="9781" h="9055" extrusionOk="0">
                      <a:moveTo>
                        <a:pt x="4904" y="1"/>
                      </a:moveTo>
                      <a:cubicBezTo>
                        <a:pt x="4654" y="1"/>
                        <a:pt x="4401" y="21"/>
                        <a:pt x="4147" y="64"/>
                      </a:cubicBezTo>
                      <a:cubicBezTo>
                        <a:pt x="1659" y="479"/>
                        <a:pt x="1" y="2820"/>
                        <a:pt x="440" y="5284"/>
                      </a:cubicBezTo>
                      <a:cubicBezTo>
                        <a:pt x="811" y="7493"/>
                        <a:pt x="2733" y="9054"/>
                        <a:pt x="4902" y="9054"/>
                      </a:cubicBezTo>
                      <a:cubicBezTo>
                        <a:pt x="5152" y="9054"/>
                        <a:pt x="5405" y="9034"/>
                        <a:pt x="5659" y="8991"/>
                      </a:cubicBezTo>
                      <a:cubicBezTo>
                        <a:pt x="8122" y="8576"/>
                        <a:pt x="9781" y="6235"/>
                        <a:pt x="9366" y="3771"/>
                      </a:cubicBezTo>
                      <a:cubicBezTo>
                        <a:pt x="8994" y="1562"/>
                        <a:pt x="7073" y="1"/>
                        <a:pt x="4904" y="1"/>
                      </a:cubicBez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40"/>
                <p:cNvSpPr/>
                <p:nvPr/>
              </p:nvSpPr>
              <p:spPr>
                <a:xfrm>
                  <a:off x="898875" y="1539755"/>
                  <a:ext cx="163003" cy="188911"/>
                </a:xfrm>
                <a:custGeom>
                  <a:avLst/>
                  <a:gdLst/>
                  <a:ahLst/>
                  <a:cxnLst/>
                  <a:rect l="l" t="t" r="r" b="b"/>
                  <a:pathLst>
                    <a:path w="3513" h="4074" extrusionOk="0">
                      <a:moveTo>
                        <a:pt x="1" y="0"/>
                      </a:moveTo>
                      <a:lnTo>
                        <a:pt x="1" y="4073"/>
                      </a:lnTo>
                      <a:lnTo>
                        <a:pt x="3513" y="2024"/>
                      </a:lnTo>
                      <a:lnTo>
                        <a:pt x="1" y="0"/>
                      </a:ln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57" name="Google Shape;857;p40"/>
            <p:cNvGrpSpPr/>
            <p:nvPr/>
          </p:nvGrpSpPr>
          <p:grpSpPr>
            <a:xfrm>
              <a:off x="396391" y="2141102"/>
              <a:ext cx="1085342" cy="96171"/>
              <a:chOff x="417899" y="2116530"/>
              <a:chExt cx="1085342" cy="96171"/>
            </a:xfrm>
          </p:grpSpPr>
          <p:sp>
            <p:nvSpPr>
              <p:cNvPr id="858" name="Google Shape;858;p40"/>
              <p:cNvSpPr/>
              <p:nvPr/>
            </p:nvSpPr>
            <p:spPr>
              <a:xfrm>
                <a:off x="417899" y="2116530"/>
                <a:ext cx="1085342" cy="96171"/>
              </a:xfrm>
              <a:custGeom>
                <a:avLst/>
                <a:gdLst/>
                <a:ahLst/>
                <a:cxnLst/>
                <a:rect l="l" t="t" r="r" b="b"/>
                <a:pathLst>
                  <a:path w="23391" h="2074" extrusionOk="0">
                    <a:moveTo>
                      <a:pt x="1025" y="1"/>
                    </a:moveTo>
                    <a:cubicBezTo>
                      <a:pt x="464" y="1"/>
                      <a:pt x="1" y="464"/>
                      <a:pt x="1" y="1050"/>
                    </a:cubicBezTo>
                    <a:cubicBezTo>
                      <a:pt x="1" y="1611"/>
                      <a:pt x="464" y="2074"/>
                      <a:pt x="1025" y="2074"/>
                    </a:cubicBezTo>
                    <a:lnTo>
                      <a:pt x="22366" y="2074"/>
                    </a:lnTo>
                    <a:cubicBezTo>
                      <a:pt x="22927" y="2074"/>
                      <a:pt x="23391" y="1611"/>
                      <a:pt x="23391" y="1050"/>
                    </a:cubicBezTo>
                    <a:cubicBezTo>
                      <a:pt x="23391" y="464"/>
                      <a:pt x="22927" y="1"/>
                      <a:pt x="22366" y="1"/>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40"/>
              <p:cNvSpPr/>
              <p:nvPr/>
            </p:nvSpPr>
            <p:spPr>
              <a:xfrm>
                <a:off x="417899" y="2116530"/>
                <a:ext cx="555733" cy="96171"/>
              </a:xfrm>
              <a:custGeom>
                <a:avLst/>
                <a:gdLst/>
                <a:ahLst/>
                <a:cxnLst/>
                <a:rect l="l" t="t" r="r" b="b"/>
                <a:pathLst>
                  <a:path w="11977" h="2074" extrusionOk="0">
                    <a:moveTo>
                      <a:pt x="1025" y="1"/>
                    </a:moveTo>
                    <a:cubicBezTo>
                      <a:pt x="464" y="1"/>
                      <a:pt x="1" y="464"/>
                      <a:pt x="1" y="1050"/>
                    </a:cubicBezTo>
                    <a:cubicBezTo>
                      <a:pt x="1" y="1611"/>
                      <a:pt x="464" y="2074"/>
                      <a:pt x="1025" y="2074"/>
                    </a:cubicBezTo>
                    <a:lnTo>
                      <a:pt x="11976" y="2074"/>
                    </a:lnTo>
                    <a:lnTo>
                      <a:pt x="11976" y="1"/>
                    </a:ln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860" name="Google Shape;860;p40"/>
            <p:cNvCxnSpPr/>
            <p:nvPr/>
          </p:nvCxnSpPr>
          <p:spPr>
            <a:xfrm>
              <a:off x="308975" y="1262125"/>
              <a:ext cx="1263300" cy="0"/>
            </a:xfrm>
            <a:prstGeom prst="straightConnector1">
              <a:avLst/>
            </a:prstGeom>
            <a:noFill/>
            <a:ln w="28575" cap="flat" cmpd="sng">
              <a:solidFill>
                <a:schemeClr val="dk1"/>
              </a:solidFill>
              <a:prstDash val="solid"/>
              <a:round/>
              <a:headEnd type="none" w="med" len="med"/>
              <a:tailEnd type="none" w="med" len="med"/>
            </a:ln>
          </p:spPr>
        </p:cxnSp>
      </p:grpSp>
      <p:sp>
        <p:nvSpPr>
          <p:cNvPr id="861" name="Google Shape;861;p40"/>
          <p:cNvSpPr/>
          <p:nvPr/>
        </p:nvSpPr>
        <p:spPr>
          <a:xfrm>
            <a:off x="7968357" y="4549783"/>
            <a:ext cx="457207" cy="59636"/>
          </a:xfrm>
          <a:custGeom>
            <a:avLst/>
            <a:gdLst/>
            <a:ahLst/>
            <a:cxnLst/>
            <a:rect l="l" t="t" r="r" b="b"/>
            <a:pathLst>
              <a:path w="8294" h="952" extrusionOk="0">
                <a:moveTo>
                  <a:pt x="415" y="0"/>
                </a:moveTo>
                <a:cubicBezTo>
                  <a:pt x="757" y="0"/>
                  <a:pt x="952" y="439"/>
                  <a:pt x="708" y="683"/>
                </a:cubicBezTo>
                <a:cubicBezTo>
                  <a:pt x="440" y="951"/>
                  <a:pt x="1" y="756"/>
                  <a:pt x="25" y="390"/>
                </a:cubicBezTo>
                <a:cubicBezTo>
                  <a:pt x="25" y="171"/>
                  <a:pt x="196" y="0"/>
                  <a:pt x="415" y="0"/>
                </a:cubicBezTo>
                <a:close/>
                <a:moveTo>
                  <a:pt x="7757" y="0"/>
                </a:moveTo>
                <a:cubicBezTo>
                  <a:pt x="8123" y="0"/>
                  <a:pt x="8293" y="439"/>
                  <a:pt x="8025" y="683"/>
                </a:cubicBezTo>
                <a:cubicBezTo>
                  <a:pt x="7781" y="951"/>
                  <a:pt x="7342" y="756"/>
                  <a:pt x="7342" y="415"/>
                </a:cubicBezTo>
                <a:cubicBezTo>
                  <a:pt x="7342" y="195"/>
                  <a:pt x="7537" y="0"/>
                  <a:pt x="7757" y="0"/>
                </a:cubicBezTo>
                <a:close/>
                <a:moveTo>
                  <a:pt x="5928" y="0"/>
                </a:moveTo>
                <a:cubicBezTo>
                  <a:pt x="6293" y="24"/>
                  <a:pt x="6440" y="463"/>
                  <a:pt x="6171" y="707"/>
                </a:cubicBezTo>
                <a:cubicBezTo>
                  <a:pt x="5903" y="951"/>
                  <a:pt x="5488" y="756"/>
                  <a:pt x="5513" y="390"/>
                </a:cubicBezTo>
                <a:cubicBezTo>
                  <a:pt x="5513" y="171"/>
                  <a:pt x="5684" y="0"/>
                  <a:pt x="5903" y="0"/>
                </a:cubicBezTo>
                <a:close/>
                <a:moveTo>
                  <a:pt x="4098" y="0"/>
                </a:moveTo>
                <a:cubicBezTo>
                  <a:pt x="4464" y="24"/>
                  <a:pt x="4610" y="463"/>
                  <a:pt x="4342" y="707"/>
                </a:cubicBezTo>
                <a:cubicBezTo>
                  <a:pt x="4074" y="951"/>
                  <a:pt x="3659" y="756"/>
                  <a:pt x="3684" y="390"/>
                </a:cubicBezTo>
                <a:cubicBezTo>
                  <a:pt x="3684" y="171"/>
                  <a:pt x="3854" y="0"/>
                  <a:pt x="4074" y="0"/>
                </a:cubicBezTo>
                <a:close/>
                <a:moveTo>
                  <a:pt x="2269" y="0"/>
                </a:moveTo>
                <a:cubicBezTo>
                  <a:pt x="2635" y="24"/>
                  <a:pt x="2781" y="463"/>
                  <a:pt x="2513" y="707"/>
                </a:cubicBezTo>
                <a:cubicBezTo>
                  <a:pt x="2245" y="951"/>
                  <a:pt x="1830" y="756"/>
                  <a:pt x="1854" y="390"/>
                </a:cubicBezTo>
                <a:cubicBezTo>
                  <a:pt x="1854" y="171"/>
                  <a:pt x="2025" y="0"/>
                  <a:pt x="22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40"/>
          <p:cNvSpPr/>
          <p:nvPr/>
        </p:nvSpPr>
        <p:spPr>
          <a:xfrm>
            <a:off x="7736017" y="4401131"/>
            <a:ext cx="457196" cy="57149"/>
          </a:xfrm>
          <a:custGeom>
            <a:avLst/>
            <a:gdLst/>
            <a:ahLst/>
            <a:cxnLst/>
            <a:rect l="l" t="t" r="r" b="b"/>
            <a:pathLst>
              <a:path w="11732" h="1391" extrusionOk="0">
                <a:moveTo>
                  <a:pt x="11488" y="854"/>
                </a:moveTo>
                <a:cubicBezTo>
                  <a:pt x="11708" y="878"/>
                  <a:pt x="11732" y="1220"/>
                  <a:pt x="11488" y="1244"/>
                </a:cubicBezTo>
                <a:cubicBezTo>
                  <a:pt x="11220" y="1244"/>
                  <a:pt x="10952" y="1098"/>
                  <a:pt x="10805" y="854"/>
                </a:cubicBezTo>
                <a:cubicBezTo>
                  <a:pt x="10683" y="708"/>
                  <a:pt x="10561" y="537"/>
                  <a:pt x="10366" y="537"/>
                </a:cubicBezTo>
                <a:cubicBezTo>
                  <a:pt x="10171" y="537"/>
                  <a:pt x="10049" y="683"/>
                  <a:pt x="9927" y="854"/>
                </a:cubicBezTo>
                <a:cubicBezTo>
                  <a:pt x="9781" y="1098"/>
                  <a:pt x="9513" y="1244"/>
                  <a:pt x="9244" y="1244"/>
                </a:cubicBezTo>
                <a:cubicBezTo>
                  <a:pt x="8952" y="1244"/>
                  <a:pt x="8708" y="1098"/>
                  <a:pt x="8561" y="854"/>
                </a:cubicBezTo>
                <a:cubicBezTo>
                  <a:pt x="8439" y="708"/>
                  <a:pt x="8293" y="537"/>
                  <a:pt x="8122" y="537"/>
                </a:cubicBezTo>
                <a:cubicBezTo>
                  <a:pt x="7927" y="537"/>
                  <a:pt x="7805" y="683"/>
                  <a:pt x="7683" y="854"/>
                </a:cubicBezTo>
                <a:cubicBezTo>
                  <a:pt x="7537" y="1098"/>
                  <a:pt x="7269" y="1244"/>
                  <a:pt x="6976" y="1244"/>
                </a:cubicBezTo>
                <a:cubicBezTo>
                  <a:pt x="6708" y="1244"/>
                  <a:pt x="6439" y="1098"/>
                  <a:pt x="6293" y="854"/>
                </a:cubicBezTo>
                <a:cubicBezTo>
                  <a:pt x="6171" y="708"/>
                  <a:pt x="6049" y="537"/>
                  <a:pt x="5854" y="537"/>
                </a:cubicBezTo>
                <a:cubicBezTo>
                  <a:pt x="5683" y="537"/>
                  <a:pt x="5561" y="683"/>
                  <a:pt x="5415" y="854"/>
                </a:cubicBezTo>
                <a:cubicBezTo>
                  <a:pt x="5122" y="1391"/>
                  <a:pt x="4342" y="1391"/>
                  <a:pt x="4049" y="854"/>
                </a:cubicBezTo>
                <a:cubicBezTo>
                  <a:pt x="3927" y="708"/>
                  <a:pt x="3805" y="537"/>
                  <a:pt x="3610" y="537"/>
                </a:cubicBezTo>
                <a:cubicBezTo>
                  <a:pt x="3415" y="537"/>
                  <a:pt x="3318" y="683"/>
                  <a:pt x="3171" y="854"/>
                </a:cubicBezTo>
                <a:cubicBezTo>
                  <a:pt x="2879" y="1391"/>
                  <a:pt x="2098" y="1391"/>
                  <a:pt x="1805" y="854"/>
                </a:cubicBezTo>
                <a:cubicBezTo>
                  <a:pt x="1683" y="708"/>
                  <a:pt x="1561" y="537"/>
                  <a:pt x="1366" y="537"/>
                </a:cubicBezTo>
                <a:cubicBezTo>
                  <a:pt x="1171" y="537"/>
                  <a:pt x="1074" y="683"/>
                  <a:pt x="927" y="854"/>
                </a:cubicBezTo>
                <a:cubicBezTo>
                  <a:pt x="781" y="1098"/>
                  <a:pt x="513" y="1244"/>
                  <a:pt x="244" y="1244"/>
                </a:cubicBezTo>
                <a:cubicBezTo>
                  <a:pt x="1" y="1220"/>
                  <a:pt x="1" y="878"/>
                  <a:pt x="244" y="854"/>
                </a:cubicBezTo>
                <a:cubicBezTo>
                  <a:pt x="391" y="854"/>
                  <a:pt x="513" y="732"/>
                  <a:pt x="635" y="586"/>
                </a:cubicBezTo>
                <a:cubicBezTo>
                  <a:pt x="781" y="317"/>
                  <a:pt x="1074" y="171"/>
                  <a:pt x="1366" y="147"/>
                </a:cubicBezTo>
                <a:cubicBezTo>
                  <a:pt x="1659" y="171"/>
                  <a:pt x="1952" y="317"/>
                  <a:pt x="2098" y="586"/>
                </a:cubicBezTo>
                <a:cubicBezTo>
                  <a:pt x="2220" y="732"/>
                  <a:pt x="2342" y="854"/>
                  <a:pt x="2488" y="854"/>
                </a:cubicBezTo>
                <a:lnTo>
                  <a:pt x="2488" y="854"/>
                </a:lnTo>
                <a:cubicBezTo>
                  <a:pt x="2635" y="854"/>
                  <a:pt x="2757" y="732"/>
                  <a:pt x="2879" y="586"/>
                </a:cubicBezTo>
                <a:cubicBezTo>
                  <a:pt x="3196" y="0"/>
                  <a:pt x="4025" y="0"/>
                  <a:pt x="4342" y="586"/>
                </a:cubicBezTo>
                <a:cubicBezTo>
                  <a:pt x="4464" y="732"/>
                  <a:pt x="4586" y="854"/>
                  <a:pt x="4732" y="854"/>
                </a:cubicBezTo>
                <a:lnTo>
                  <a:pt x="4781" y="854"/>
                </a:lnTo>
                <a:cubicBezTo>
                  <a:pt x="4927" y="854"/>
                  <a:pt x="5025" y="732"/>
                  <a:pt x="5147" y="586"/>
                </a:cubicBezTo>
                <a:cubicBezTo>
                  <a:pt x="5318" y="317"/>
                  <a:pt x="5586" y="171"/>
                  <a:pt x="5878" y="147"/>
                </a:cubicBezTo>
                <a:cubicBezTo>
                  <a:pt x="6196" y="171"/>
                  <a:pt x="6464" y="317"/>
                  <a:pt x="6635" y="586"/>
                </a:cubicBezTo>
                <a:cubicBezTo>
                  <a:pt x="6757" y="732"/>
                  <a:pt x="6854" y="854"/>
                  <a:pt x="7000" y="854"/>
                </a:cubicBezTo>
                <a:lnTo>
                  <a:pt x="7025" y="854"/>
                </a:lnTo>
                <a:cubicBezTo>
                  <a:pt x="7171" y="854"/>
                  <a:pt x="7293" y="732"/>
                  <a:pt x="7391" y="586"/>
                </a:cubicBezTo>
                <a:cubicBezTo>
                  <a:pt x="7708" y="0"/>
                  <a:pt x="8561" y="0"/>
                  <a:pt x="8878" y="586"/>
                </a:cubicBezTo>
                <a:cubicBezTo>
                  <a:pt x="9000" y="732"/>
                  <a:pt x="9098" y="854"/>
                  <a:pt x="9244" y="854"/>
                </a:cubicBezTo>
                <a:lnTo>
                  <a:pt x="9269" y="854"/>
                </a:lnTo>
                <a:cubicBezTo>
                  <a:pt x="9415" y="854"/>
                  <a:pt x="9537" y="732"/>
                  <a:pt x="9659" y="586"/>
                </a:cubicBezTo>
                <a:cubicBezTo>
                  <a:pt x="9805" y="317"/>
                  <a:pt x="10074" y="171"/>
                  <a:pt x="10391" y="147"/>
                </a:cubicBezTo>
                <a:cubicBezTo>
                  <a:pt x="10683" y="171"/>
                  <a:pt x="10976" y="317"/>
                  <a:pt x="11122" y="586"/>
                </a:cubicBezTo>
                <a:cubicBezTo>
                  <a:pt x="11244" y="732"/>
                  <a:pt x="11342" y="854"/>
                  <a:pt x="11488" y="85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40"/>
          <p:cNvSpPr/>
          <p:nvPr/>
        </p:nvSpPr>
        <p:spPr>
          <a:xfrm>
            <a:off x="715160" y="1417325"/>
            <a:ext cx="457208" cy="164590"/>
          </a:xfrm>
          <a:custGeom>
            <a:avLst/>
            <a:gdLst/>
            <a:ahLst/>
            <a:cxnLst/>
            <a:rect l="l" t="t" r="r" b="b"/>
            <a:pathLst>
              <a:path w="7903" h="3025" extrusionOk="0">
                <a:moveTo>
                  <a:pt x="2025" y="2829"/>
                </a:moveTo>
                <a:cubicBezTo>
                  <a:pt x="1829" y="3024"/>
                  <a:pt x="1537" y="2732"/>
                  <a:pt x="1732" y="2537"/>
                </a:cubicBezTo>
                <a:lnTo>
                  <a:pt x="2756" y="1537"/>
                </a:lnTo>
                <a:lnTo>
                  <a:pt x="1732" y="512"/>
                </a:lnTo>
                <a:cubicBezTo>
                  <a:pt x="1537" y="317"/>
                  <a:pt x="1829" y="49"/>
                  <a:pt x="2025" y="220"/>
                </a:cubicBezTo>
                <a:lnTo>
                  <a:pt x="3171" y="1390"/>
                </a:lnTo>
                <a:cubicBezTo>
                  <a:pt x="3244" y="1463"/>
                  <a:pt x="3244" y="1585"/>
                  <a:pt x="3171" y="1683"/>
                </a:cubicBezTo>
                <a:close/>
                <a:moveTo>
                  <a:pt x="195" y="512"/>
                </a:moveTo>
                <a:lnTo>
                  <a:pt x="1195" y="1512"/>
                </a:lnTo>
                <a:lnTo>
                  <a:pt x="195" y="2537"/>
                </a:lnTo>
                <a:cubicBezTo>
                  <a:pt x="0" y="2732"/>
                  <a:pt x="269" y="3000"/>
                  <a:pt x="464" y="2805"/>
                </a:cubicBezTo>
                <a:lnTo>
                  <a:pt x="1610" y="1659"/>
                </a:lnTo>
                <a:cubicBezTo>
                  <a:pt x="1708" y="1585"/>
                  <a:pt x="1708" y="1463"/>
                  <a:pt x="1610" y="1366"/>
                </a:cubicBezTo>
                <a:lnTo>
                  <a:pt x="464" y="220"/>
                </a:lnTo>
                <a:cubicBezTo>
                  <a:pt x="269" y="25"/>
                  <a:pt x="0" y="317"/>
                  <a:pt x="195" y="512"/>
                </a:cubicBezTo>
                <a:close/>
                <a:moveTo>
                  <a:pt x="6659" y="2829"/>
                </a:moveTo>
                <a:cubicBezTo>
                  <a:pt x="6464" y="3024"/>
                  <a:pt x="6195" y="2732"/>
                  <a:pt x="6366" y="2537"/>
                </a:cubicBezTo>
                <a:lnTo>
                  <a:pt x="7390" y="1537"/>
                </a:lnTo>
                <a:lnTo>
                  <a:pt x="6366" y="512"/>
                </a:lnTo>
                <a:cubicBezTo>
                  <a:pt x="6195" y="317"/>
                  <a:pt x="6464" y="49"/>
                  <a:pt x="6659" y="220"/>
                </a:cubicBezTo>
                <a:lnTo>
                  <a:pt x="7805" y="1390"/>
                </a:lnTo>
                <a:cubicBezTo>
                  <a:pt x="7903" y="1463"/>
                  <a:pt x="7903" y="1585"/>
                  <a:pt x="7805" y="1683"/>
                </a:cubicBezTo>
                <a:close/>
                <a:moveTo>
                  <a:pt x="5122" y="2829"/>
                </a:moveTo>
                <a:lnTo>
                  <a:pt x="6268" y="1683"/>
                </a:lnTo>
                <a:cubicBezTo>
                  <a:pt x="6342" y="1585"/>
                  <a:pt x="6342" y="1463"/>
                  <a:pt x="6268" y="1390"/>
                </a:cubicBezTo>
                <a:lnTo>
                  <a:pt x="5122" y="220"/>
                </a:lnTo>
                <a:cubicBezTo>
                  <a:pt x="4927" y="73"/>
                  <a:pt x="4659" y="317"/>
                  <a:pt x="4829" y="512"/>
                </a:cubicBezTo>
                <a:lnTo>
                  <a:pt x="5854" y="1537"/>
                </a:lnTo>
                <a:lnTo>
                  <a:pt x="4829" y="2537"/>
                </a:lnTo>
                <a:cubicBezTo>
                  <a:pt x="4634" y="2732"/>
                  <a:pt x="4927" y="3024"/>
                  <a:pt x="5122" y="2829"/>
                </a:cubicBezTo>
                <a:close/>
                <a:moveTo>
                  <a:pt x="3561" y="2829"/>
                </a:moveTo>
                <a:lnTo>
                  <a:pt x="4707" y="1683"/>
                </a:lnTo>
                <a:cubicBezTo>
                  <a:pt x="4805" y="1585"/>
                  <a:pt x="4805" y="1463"/>
                  <a:pt x="4707" y="1390"/>
                </a:cubicBezTo>
                <a:lnTo>
                  <a:pt x="3561" y="220"/>
                </a:lnTo>
                <a:cubicBezTo>
                  <a:pt x="3366" y="0"/>
                  <a:pt x="3049" y="317"/>
                  <a:pt x="3268" y="512"/>
                </a:cubicBezTo>
                <a:lnTo>
                  <a:pt x="4293" y="1537"/>
                </a:lnTo>
                <a:lnTo>
                  <a:pt x="3268" y="2537"/>
                </a:lnTo>
                <a:cubicBezTo>
                  <a:pt x="3098" y="2732"/>
                  <a:pt x="3366" y="3024"/>
                  <a:pt x="3561" y="28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4" name="Google Shape;864;p40"/>
          <p:cNvGrpSpPr/>
          <p:nvPr/>
        </p:nvGrpSpPr>
        <p:grpSpPr>
          <a:xfrm>
            <a:off x="136938" y="1998008"/>
            <a:ext cx="1827475" cy="1051350"/>
            <a:chOff x="136938" y="1799258"/>
            <a:chExt cx="1827475" cy="1051350"/>
          </a:xfrm>
        </p:grpSpPr>
        <p:grpSp>
          <p:nvGrpSpPr>
            <p:cNvPr id="865" name="Google Shape;865;p40"/>
            <p:cNvGrpSpPr/>
            <p:nvPr/>
          </p:nvGrpSpPr>
          <p:grpSpPr>
            <a:xfrm>
              <a:off x="136938" y="1799258"/>
              <a:ext cx="1827475" cy="1051350"/>
              <a:chOff x="274188" y="1278048"/>
              <a:chExt cx="1827475" cy="1051350"/>
            </a:xfrm>
          </p:grpSpPr>
          <p:sp>
            <p:nvSpPr>
              <p:cNvPr id="866" name="Google Shape;866;p40"/>
              <p:cNvSpPr/>
              <p:nvPr/>
            </p:nvSpPr>
            <p:spPr>
              <a:xfrm>
                <a:off x="364363" y="1369398"/>
                <a:ext cx="1737300" cy="9600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7" name="Google Shape;867;p40"/>
              <p:cNvGrpSpPr/>
              <p:nvPr/>
            </p:nvGrpSpPr>
            <p:grpSpPr>
              <a:xfrm>
                <a:off x="274188" y="1278048"/>
                <a:ext cx="1737300" cy="960000"/>
                <a:chOff x="7146475" y="2190661"/>
                <a:chExt cx="1737300" cy="960000"/>
              </a:xfrm>
            </p:grpSpPr>
            <p:sp>
              <p:nvSpPr>
                <p:cNvPr id="868" name="Google Shape;868;p40"/>
                <p:cNvSpPr/>
                <p:nvPr/>
              </p:nvSpPr>
              <p:spPr>
                <a:xfrm>
                  <a:off x="7146475" y="2190661"/>
                  <a:ext cx="1737300" cy="9600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69" name="Google Shape;869;p40"/>
                <p:cNvCxnSpPr/>
                <p:nvPr/>
              </p:nvCxnSpPr>
              <p:spPr>
                <a:xfrm>
                  <a:off x="7151600" y="2373361"/>
                  <a:ext cx="1724700" cy="0"/>
                </a:xfrm>
                <a:prstGeom prst="straightConnector1">
                  <a:avLst/>
                </a:prstGeom>
                <a:noFill/>
                <a:ln w="28575" cap="flat" cmpd="sng">
                  <a:solidFill>
                    <a:schemeClr val="dk1"/>
                  </a:solidFill>
                  <a:prstDash val="solid"/>
                  <a:round/>
                  <a:headEnd type="none" w="med" len="med"/>
                  <a:tailEnd type="none" w="med" len="med"/>
                </a:ln>
              </p:spPr>
            </p:cxnSp>
          </p:grpSp>
        </p:grpSp>
        <p:grpSp>
          <p:nvGrpSpPr>
            <p:cNvPr id="870" name="Google Shape;870;p40"/>
            <p:cNvGrpSpPr/>
            <p:nvPr/>
          </p:nvGrpSpPr>
          <p:grpSpPr>
            <a:xfrm>
              <a:off x="516820" y="2120752"/>
              <a:ext cx="984259" cy="497716"/>
              <a:chOff x="516820" y="2059368"/>
              <a:chExt cx="984259" cy="497716"/>
            </a:xfrm>
          </p:grpSpPr>
          <p:sp>
            <p:nvSpPr>
              <p:cNvPr id="871" name="Google Shape;871;p40"/>
              <p:cNvSpPr/>
              <p:nvPr/>
            </p:nvSpPr>
            <p:spPr>
              <a:xfrm>
                <a:off x="516820" y="2208443"/>
                <a:ext cx="984259" cy="62394"/>
              </a:xfrm>
              <a:custGeom>
                <a:avLst/>
                <a:gdLst/>
                <a:ahLst/>
                <a:cxnLst/>
                <a:rect l="l" t="t" r="r" b="b"/>
                <a:pathLst>
                  <a:path w="25415" h="1611" extrusionOk="0">
                    <a:moveTo>
                      <a:pt x="1001" y="1"/>
                    </a:moveTo>
                    <a:cubicBezTo>
                      <a:pt x="1" y="50"/>
                      <a:pt x="1" y="1537"/>
                      <a:pt x="1001" y="1611"/>
                    </a:cubicBezTo>
                    <a:lnTo>
                      <a:pt x="24415" y="1611"/>
                    </a:lnTo>
                    <a:cubicBezTo>
                      <a:pt x="25415" y="1537"/>
                      <a:pt x="25415" y="50"/>
                      <a:pt x="24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2" name="Google Shape;872;p40"/>
              <p:cNvGrpSpPr/>
              <p:nvPr/>
            </p:nvGrpSpPr>
            <p:grpSpPr>
              <a:xfrm>
                <a:off x="704319" y="2347322"/>
                <a:ext cx="609261" cy="209762"/>
                <a:chOff x="704319" y="2343647"/>
                <a:chExt cx="609261" cy="209762"/>
              </a:xfrm>
            </p:grpSpPr>
            <p:sp>
              <p:nvSpPr>
                <p:cNvPr id="873" name="Google Shape;873;p40"/>
                <p:cNvSpPr/>
                <p:nvPr/>
              </p:nvSpPr>
              <p:spPr>
                <a:xfrm>
                  <a:off x="704319" y="2343647"/>
                  <a:ext cx="609261" cy="209762"/>
                </a:xfrm>
                <a:custGeom>
                  <a:avLst/>
                  <a:gdLst/>
                  <a:ahLst/>
                  <a:cxnLst/>
                  <a:rect l="l" t="t" r="r" b="b"/>
                  <a:pathLst>
                    <a:path w="15732" h="5416" extrusionOk="0">
                      <a:moveTo>
                        <a:pt x="2708" y="0"/>
                      </a:moveTo>
                      <a:cubicBezTo>
                        <a:pt x="1220" y="0"/>
                        <a:pt x="0" y="1220"/>
                        <a:pt x="0" y="2707"/>
                      </a:cubicBezTo>
                      <a:cubicBezTo>
                        <a:pt x="0" y="4220"/>
                        <a:pt x="1220" y="5415"/>
                        <a:pt x="2708" y="5415"/>
                      </a:cubicBezTo>
                      <a:lnTo>
                        <a:pt x="13024" y="5415"/>
                      </a:lnTo>
                      <a:cubicBezTo>
                        <a:pt x="13039" y="5415"/>
                        <a:pt x="13054" y="5415"/>
                        <a:pt x="13068" y="5415"/>
                      </a:cubicBezTo>
                      <a:cubicBezTo>
                        <a:pt x="14536" y="5415"/>
                        <a:pt x="15732" y="4205"/>
                        <a:pt x="15732" y="2707"/>
                      </a:cubicBezTo>
                      <a:cubicBezTo>
                        <a:pt x="15732" y="1220"/>
                        <a:pt x="14512" y="0"/>
                        <a:pt x="13024" y="0"/>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40"/>
                <p:cNvSpPr/>
                <p:nvPr/>
              </p:nvSpPr>
              <p:spPr>
                <a:xfrm>
                  <a:off x="862521" y="2424860"/>
                  <a:ext cx="292857" cy="47289"/>
                </a:xfrm>
                <a:custGeom>
                  <a:avLst/>
                  <a:gdLst/>
                  <a:ahLst/>
                  <a:cxnLst/>
                  <a:rect l="l" t="t" r="r" b="b"/>
                  <a:pathLst>
                    <a:path w="7562" h="1221" extrusionOk="0">
                      <a:moveTo>
                        <a:pt x="806" y="1"/>
                      </a:moveTo>
                      <a:cubicBezTo>
                        <a:pt x="1" y="1"/>
                        <a:pt x="1" y="1220"/>
                        <a:pt x="806" y="1220"/>
                      </a:cubicBezTo>
                      <a:lnTo>
                        <a:pt x="6757" y="1220"/>
                      </a:lnTo>
                      <a:cubicBezTo>
                        <a:pt x="7562" y="1220"/>
                        <a:pt x="7562" y="1"/>
                        <a:pt x="6757" y="1"/>
                      </a:cubicBez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5" name="Google Shape;875;p40"/>
              <p:cNvSpPr/>
              <p:nvPr/>
            </p:nvSpPr>
            <p:spPr>
              <a:xfrm>
                <a:off x="516820" y="2059368"/>
                <a:ext cx="984259" cy="62394"/>
              </a:xfrm>
              <a:custGeom>
                <a:avLst/>
                <a:gdLst/>
                <a:ahLst/>
                <a:cxnLst/>
                <a:rect l="l" t="t" r="r" b="b"/>
                <a:pathLst>
                  <a:path w="25415" h="1611" extrusionOk="0">
                    <a:moveTo>
                      <a:pt x="1001" y="1"/>
                    </a:moveTo>
                    <a:cubicBezTo>
                      <a:pt x="1" y="50"/>
                      <a:pt x="1" y="1537"/>
                      <a:pt x="1001" y="1611"/>
                    </a:cubicBezTo>
                    <a:lnTo>
                      <a:pt x="24415" y="1611"/>
                    </a:lnTo>
                    <a:cubicBezTo>
                      <a:pt x="25415" y="1537"/>
                      <a:pt x="25415" y="50"/>
                      <a:pt x="24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58404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11"/>
        <p:cNvGrpSpPr/>
        <p:nvPr/>
      </p:nvGrpSpPr>
      <p:grpSpPr>
        <a:xfrm>
          <a:off x="0" y="0"/>
          <a:ext cx="0" cy="0"/>
          <a:chOff x="0" y="0"/>
          <a:chExt cx="0" cy="0"/>
        </a:xfrm>
      </p:grpSpPr>
      <p:sp>
        <p:nvSpPr>
          <p:cNvPr id="1012" name="Google Shape;1012;p46"/>
          <p:cNvSpPr txBox="1">
            <a:spLocks noGrp="1"/>
          </p:cNvSpPr>
          <p:nvPr>
            <p:ph type="title"/>
          </p:nvPr>
        </p:nvSpPr>
        <p:spPr>
          <a:xfrm>
            <a:off x="4572000" y="554181"/>
            <a:ext cx="3674700" cy="1840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ID" sz="3600" dirty="0"/>
              <a:t>SPIRAL</a:t>
            </a:r>
            <a:endParaRPr dirty="0"/>
          </a:p>
        </p:txBody>
      </p:sp>
      <p:sp>
        <p:nvSpPr>
          <p:cNvPr id="1013" name="Google Shape;1013;p46"/>
          <p:cNvSpPr txBox="1">
            <a:spLocks noGrp="1"/>
          </p:cNvSpPr>
          <p:nvPr>
            <p:ph type="subTitle" idx="1"/>
          </p:nvPr>
        </p:nvSpPr>
        <p:spPr>
          <a:xfrm>
            <a:off x="4626209" y="1283055"/>
            <a:ext cx="3674700" cy="914400"/>
          </a:xfrm>
          <a:prstGeom prst="rect">
            <a:avLst/>
          </a:prstGeom>
        </p:spPr>
        <p:txBody>
          <a:bodyPr spcFirstLastPara="1" wrap="square" lIns="91425" tIns="91425" rIns="91425" bIns="91425" anchor="t" anchorCtr="0">
            <a:noAutofit/>
          </a:bodyPr>
          <a:lstStyle/>
          <a:p>
            <a:pPr marL="139700" indent="0" algn="l"/>
            <a:r>
              <a:rPr lang="id-ID" sz="1800" b="1" dirty="0">
                <a:highlight>
                  <a:srgbClr val="00FFFF"/>
                </a:highlight>
              </a:rPr>
              <a:t>Kelebihan Metode</a:t>
            </a:r>
            <a:r>
              <a:rPr lang="en-US" sz="1800" b="1" dirty="0">
                <a:highlight>
                  <a:srgbClr val="00FFFF"/>
                </a:highlight>
              </a:rPr>
              <a:t> Spiral</a:t>
            </a:r>
          </a:p>
          <a:p>
            <a:pPr marL="895350" indent="-360363" algn="l">
              <a:buFont typeface="Arial" panose="020B0604020202020204" pitchFamily="34" charset="0"/>
              <a:buChar char="•"/>
            </a:pPr>
            <a:r>
              <a:rPr lang="id-ID" dirty="0"/>
              <a:t>Penekanan pada Analisis Risiko</a:t>
            </a:r>
          </a:p>
          <a:p>
            <a:pPr marL="895350" indent="-360363" algn="l">
              <a:buFont typeface="Arial" panose="020B0604020202020204" pitchFamily="34" charset="0"/>
              <a:buChar char="•"/>
            </a:pPr>
            <a:r>
              <a:rPr lang="id-ID" dirty="0"/>
              <a:t>Fleksibilitas</a:t>
            </a:r>
          </a:p>
          <a:p>
            <a:pPr marL="895350" indent="-360363" algn="l">
              <a:buFont typeface="Arial" panose="020B0604020202020204" pitchFamily="34" charset="0"/>
              <a:buChar char="•"/>
            </a:pPr>
            <a:r>
              <a:rPr lang="id-ID" dirty="0"/>
              <a:t>Feedback Dini</a:t>
            </a:r>
          </a:p>
          <a:p>
            <a:pPr marL="895350" indent="-360363" algn="l">
              <a:buFont typeface="Arial" panose="020B0604020202020204" pitchFamily="34" charset="0"/>
              <a:buChar char="•"/>
            </a:pPr>
            <a:r>
              <a:rPr lang="id-ID" dirty="0"/>
              <a:t>Pendekatan Iteratif</a:t>
            </a:r>
          </a:p>
          <a:p>
            <a:pPr marL="895350" indent="-360363" algn="l">
              <a:buFont typeface="Arial" panose="020B0604020202020204" pitchFamily="34" charset="0"/>
              <a:buChar char="•"/>
            </a:pPr>
            <a:r>
              <a:rPr lang="id-ID" dirty="0"/>
              <a:t>Pengembangan Bertahap</a:t>
            </a:r>
          </a:p>
          <a:p>
            <a:pPr marL="139700" indent="0" algn="l"/>
            <a:r>
              <a:rPr lang="id-ID" sz="1800" b="1" dirty="0">
                <a:highlight>
                  <a:srgbClr val="00FFFF"/>
                </a:highlight>
              </a:rPr>
              <a:t>Kelemahan Metode </a:t>
            </a:r>
            <a:r>
              <a:rPr lang="en-US" sz="1800" b="1" dirty="0">
                <a:highlight>
                  <a:srgbClr val="00FFFF"/>
                </a:highlight>
              </a:rPr>
              <a:t>Spiral </a:t>
            </a:r>
          </a:p>
          <a:p>
            <a:pPr marL="895350" indent="-360363">
              <a:buFont typeface="Arial" panose="020B0604020202020204" pitchFamily="34" charset="0"/>
              <a:buChar char="•"/>
            </a:pPr>
            <a:r>
              <a:rPr lang="id-ID" dirty="0"/>
              <a:t>Kompleksitas</a:t>
            </a:r>
          </a:p>
          <a:p>
            <a:pPr marL="895350" indent="-360363">
              <a:buFont typeface="Arial" panose="020B0604020202020204" pitchFamily="34" charset="0"/>
              <a:buChar char="•"/>
            </a:pPr>
            <a:r>
              <a:rPr lang="id-ID" dirty="0"/>
              <a:t>Biaya Tinggi</a:t>
            </a:r>
          </a:p>
          <a:p>
            <a:pPr marL="895350" indent="-360363">
              <a:buFont typeface="Arial" panose="020B0604020202020204" pitchFamily="34" charset="0"/>
              <a:buChar char="•"/>
            </a:pPr>
            <a:r>
              <a:rPr lang="id-ID" dirty="0"/>
              <a:t>Tidak Sesuai untuk Proyek Kecil</a:t>
            </a:r>
          </a:p>
          <a:p>
            <a:pPr marL="895350" indent="-360363">
              <a:buFont typeface="Arial" panose="020B0604020202020204" pitchFamily="34" charset="0"/>
              <a:buChar char="•"/>
            </a:pPr>
            <a:r>
              <a:rPr lang="id-ID" dirty="0"/>
              <a:t>Memerlukan Komitmen Pelanggan</a:t>
            </a:r>
          </a:p>
          <a:p>
            <a:pPr marL="895350" indent="-360363">
              <a:buFont typeface="Arial" panose="020B0604020202020204" pitchFamily="34" charset="0"/>
              <a:buChar char="•"/>
            </a:pPr>
            <a:r>
              <a:rPr lang="id-ID" dirty="0"/>
              <a:t>Kesulitan Estimasi Waktu</a:t>
            </a:r>
            <a:endParaRPr lang="en-US" dirty="0"/>
          </a:p>
          <a:p>
            <a:endParaRPr lang="id-ID" u="sng" dirty="0"/>
          </a:p>
        </p:txBody>
      </p:sp>
      <p:grpSp>
        <p:nvGrpSpPr>
          <p:cNvPr id="1014" name="Google Shape;1014;p46"/>
          <p:cNvGrpSpPr/>
          <p:nvPr/>
        </p:nvGrpSpPr>
        <p:grpSpPr>
          <a:xfrm>
            <a:off x="450704" y="805180"/>
            <a:ext cx="4121296" cy="3725700"/>
            <a:chOff x="4754850" y="887475"/>
            <a:chExt cx="3763400" cy="3725700"/>
          </a:xfrm>
        </p:grpSpPr>
        <p:sp>
          <p:nvSpPr>
            <p:cNvPr id="1015" name="Google Shape;1015;p46"/>
            <p:cNvSpPr/>
            <p:nvPr/>
          </p:nvSpPr>
          <p:spPr>
            <a:xfrm>
              <a:off x="4844450" y="978975"/>
              <a:ext cx="3673800" cy="36342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6" name="Google Shape;1016;p46"/>
            <p:cNvGrpSpPr/>
            <p:nvPr/>
          </p:nvGrpSpPr>
          <p:grpSpPr>
            <a:xfrm>
              <a:off x="4754850" y="887475"/>
              <a:ext cx="3674404" cy="3616200"/>
              <a:chOff x="4754850" y="887475"/>
              <a:chExt cx="3674404" cy="3616200"/>
            </a:xfrm>
          </p:grpSpPr>
          <p:sp>
            <p:nvSpPr>
              <p:cNvPr id="1017" name="Google Shape;1017;p46"/>
              <p:cNvSpPr/>
              <p:nvPr/>
            </p:nvSpPr>
            <p:spPr>
              <a:xfrm>
                <a:off x="4754850" y="887475"/>
                <a:ext cx="3673800" cy="36162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18" name="Google Shape;1018;p46"/>
              <p:cNvCxnSpPr/>
              <p:nvPr/>
            </p:nvCxnSpPr>
            <p:spPr>
              <a:xfrm>
                <a:off x="4755154" y="1253333"/>
                <a:ext cx="3674100" cy="0"/>
              </a:xfrm>
              <a:prstGeom prst="straightConnector1">
                <a:avLst/>
              </a:prstGeom>
              <a:noFill/>
              <a:ln w="28575" cap="flat" cmpd="sng">
                <a:solidFill>
                  <a:schemeClr val="dk1"/>
                </a:solidFill>
                <a:prstDash val="solid"/>
                <a:round/>
                <a:headEnd type="none" w="med" len="med"/>
                <a:tailEnd type="none" w="med" len="med"/>
              </a:ln>
            </p:spPr>
          </p:cxnSp>
          <p:grpSp>
            <p:nvGrpSpPr>
              <p:cNvPr id="1019" name="Google Shape;1019;p46"/>
              <p:cNvGrpSpPr/>
              <p:nvPr/>
            </p:nvGrpSpPr>
            <p:grpSpPr>
              <a:xfrm>
                <a:off x="7492324" y="978977"/>
                <a:ext cx="845101" cy="183000"/>
                <a:chOff x="1605849" y="363963"/>
                <a:chExt cx="845101" cy="183000"/>
              </a:xfrm>
            </p:grpSpPr>
            <p:sp>
              <p:nvSpPr>
                <p:cNvPr id="1020" name="Google Shape;1020;p46"/>
                <p:cNvSpPr/>
                <p:nvPr/>
              </p:nvSpPr>
              <p:spPr>
                <a:xfrm>
                  <a:off x="1951450" y="367563"/>
                  <a:ext cx="179400" cy="1794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1" name="Google Shape;1021;p46"/>
                <p:cNvGrpSpPr/>
                <p:nvPr/>
              </p:nvGrpSpPr>
              <p:grpSpPr>
                <a:xfrm>
                  <a:off x="2267950" y="363963"/>
                  <a:ext cx="183000" cy="183000"/>
                  <a:chOff x="8225400" y="367488"/>
                  <a:chExt cx="183000" cy="183000"/>
                </a:xfrm>
              </p:grpSpPr>
              <p:cxnSp>
                <p:nvCxnSpPr>
                  <p:cNvPr id="1022" name="Google Shape;1022;p46"/>
                  <p:cNvCxnSpPr/>
                  <p:nvPr/>
                </p:nvCxnSpPr>
                <p:spPr>
                  <a:xfrm>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cxnSp>
                <p:nvCxnSpPr>
                  <p:cNvPr id="1023" name="Google Shape;1023;p46"/>
                  <p:cNvCxnSpPr/>
                  <p:nvPr/>
                </p:nvCxnSpPr>
                <p:spPr>
                  <a:xfrm rot="5400000">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grpSp>
            <p:cxnSp>
              <p:nvCxnSpPr>
                <p:cNvPr id="1024" name="Google Shape;1024;p46"/>
                <p:cNvCxnSpPr/>
                <p:nvPr/>
              </p:nvCxnSpPr>
              <p:spPr>
                <a:xfrm>
                  <a:off x="1605849" y="546963"/>
                  <a:ext cx="208500" cy="0"/>
                </a:xfrm>
                <a:prstGeom prst="straightConnector1">
                  <a:avLst/>
                </a:prstGeom>
                <a:noFill/>
                <a:ln w="28575" cap="flat" cmpd="sng">
                  <a:solidFill>
                    <a:schemeClr val="dk1"/>
                  </a:solidFill>
                  <a:prstDash val="solid"/>
                  <a:round/>
                  <a:headEnd type="none" w="med" len="med"/>
                  <a:tailEnd type="none" w="med" len="med"/>
                </a:ln>
              </p:spPr>
            </p:cxnSp>
          </p:grpSp>
        </p:grpSp>
      </p:grpSp>
      <p:sp>
        <p:nvSpPr>
          <p:cNvPr id="1026" name="Google Shape;1026;p46"/>
          <p:cNvSpPr/>
          <p:nvPr/>
        </p:nvSpPr>
        <p:spPr>
          <a:xfrm>
            <a:off x="558175" y="4530880"/>
            <a:ext cx="457208" cy="164590"/>
          </a:xfrm>
          <a:custGeom>
            <a:avLst/>
            <a:gdLst/>
            <a:ahLst/>
            <a:cxnLst/>
            <a:rect l="l" t="t" r="r" b="b"/>
            <a:pathLst>
              <a:path w="7903" h="3025" extrusionOk="0">
                <a:moveTo>
                  <a:pt x="2025" y="2829"/>
                </a:moveTo>
                <a:cubicBezTo>
                  <a:pt x="1829" y="3024"/>
                  <a:pt x="1537" y="2732"/>
                  <a:pt x="1732" y="2537"/>
                </a:cubicBezTo>
                <a:lnTo>
                  <a:pt x="2756" y="1537"/>
                </a:lnTo>
                <a:lnTo>
                  <a:pt x="1732" y="512"/>
                </a:lnTo>
                <a:cubicBezTo>
                  <a:pt x="1537" y="317"/>
                  <a:pt x="1829" y="49"/>
                  <a:pt x="2025" y="220"/>
                </a:cubicBezTo>
                <a:lnTo>
                  <a:pt x="3171" y="1390"/>
                </a:lnTo>
                <a:cubicBezTo>
                  <a:pt x="3244" y="1463"/>
                  <a:pt x="3244" y="1585"/>
                  <a:pt x="3171" y="1683"/>
                </a:cubicBezTo>
                <a:close/>
                <a:moveTo>
                  <a:pt x="195" y="512"/>
                </a:moveTo>
                <a:lnTo>
                  <a:pt x="1195" y="1512"/>
                </a:lnTo>
                <a:lnTo>
                  <a:pt x="195" y="2537"/>
                </a:lnTo>
                <a:cubicBezTo>
                  <a:pt x="0" y="2732"/>
                  <a:pt x="269" y="3000"/>
                  <a:pt x="464" y="2805"/>
                </a:cubicBezTo>
                <a:lnTo>
                  <a:pt x="1610" y="1659"/>
                </a:lnTo>
                <a:cubicBezTo>
                  <a:pt x="1708" y="1585"/>
                  <a:pt x="1708" y="1463"/>
                  <a:pt x="1610" y="1366"/>
                </a:cubicBezTo>
                <a:lnTo>
                  <a:pt x="464" y="220"/>
                </a:lnTo>
                <a:cubicBezTo>
                  <a:pt x="269" y="25"/>
                  <a:pt x="0" y="317"/>
                  <a:pt x="195" y="512"/>
                </a:cubicBezTo>
                <a:close/>
                <a:moveTo>
                  <a:pt x="6659" y="2829"/>
                </a:moveTo>
                <a:cubicBezTo>
                  <a:pt x="6464" y="3024"/>
                  <a:pt x="6195" y="2732"/>
                  <a:pt x="6366" y="2537"/>
                </a:cubicBezTo>
                <a:lnTo>
                  <a:pt x="7390" y="1537"/>
                </a:lnTo>
                <a:lnTo>
                  <a:pt x="6366" y="512"/>
                </a:lnTo>
                <a:cubicBezTo>
                  <a:pt x="6195" y="317"/>
                  <a:pt x="6464" y="49"/>
                  <a:pt x="6659" y="220"/>
                </a:cubicBezTo>
                <a:lnTo>
                  <a:pt x="7805" y="1390"/>
                </a:lnTo>
                <a:cubicBezTo>
                  <a:pt x="7903" y="1463"/>
                  <a:pt x="7903" y="1585"/>
                  <a:pt x="7805" y="1683"/>
                </a:cubicBezTo>
                <a:close/>
                <a:moveTo>
                  <a:pt x="5122" y="2829"/>
                </a:moveTo>
                <a:lnTo>
                  <a:pt x="6268" y="1683"/>
                </a:lnTo>
                <a:cubicBezTo>
                  <a:pt x="6342" y="1585"/>
                  <a:pt x="6342" y="1463"/>
                  <a:pt x="6268" y="1390"/>
                </a:cubicBezTo>
                <a:lnTo>
                  <a:pt x="5122" y="220"/>
                </a:lnTo>
                <a:cubicBezTo>
                  <a:pt x="4927" y="73"/>
                  <a:pt x="4659" y="317"/>
                  <a:pt x="4829" y="512"/>
                </a:cubicBezTo>
                <a:lnTo>
                  <a:pt x="5854" y="1537"/>
                </a:lnTo>
                <a:lnTo>
                  <a:pt x="4829" y="2537"/>
                </a:lnTo>
                <a:cubicBezTo>
                  <a:pt x="4634" y="2732"/>
                  <a:pt x="4927" y="3024"/>
                  <a:pt x="5122" y="2829"/>
                </a:cubicBezTo>
                <a:close/>
                <a:moveTo>
                  <a:pt x="3561" y="2829"/>
                </a:moveTo>
                <a:lnTo>
                  <a:pt x="4707" y="1683"/>
                </a:lnTo>
                <a:cubicBezTo>
                  <a:pt x="4805" y="1585"/>
                  <a:pt x="4805" y="1463"/>
                  <a:pt x="4707" y="1390"/>
                </a:cubicBezTo>
                <a:lnTo>
                  <a:pt x="3561" y="220"/>
                </a:lnTo>
                <a:cubicBezTo>
                  <a:pt x="3366" y="0"/>
                  <a:pt x="3049" y="317"/>
                  <a:pt x="3268" y="512"/>
                </a:cubicBezTo>
                <a:lnTo>
                  <a:pt x="4293" y="1537"/>
                </a:lnTo>
                <a:lnTo>
                  <a:pt x="3268" y="2537"/>
                </a:lnTo>
                <a:cubicBezTo>
                  <a:pt x="3098" y="2732"/>
                  <a:pt x="3366" y="3024"/>
                  <a:pt x="3561" y="28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46"/>
          <p:cNvSpPr/>
          <p:nvPr/>
        </p:nvSpPr>
        <p:spPr>
          <a:xfrm>
            <a:off x="1964428" y="4161752"/>
            <a:ext cx="457196" cy="57149"/>
          </a:xfrm>
          <a:custGeom>
            <a:avLst/>
            <a:gdLst/>
            <a:ahLst/>
            <a:cxnLst/>
            <a:rect l="l" t="t" r="r" b="b"/>
            <a:pathLst>
              <a:path w="11732" h="1391" extrusionOk="0">
                <a:moveTo>
                  <a:pt x="11488" y="854"/>
                </a:moveTo>
                <a:cubicBezTo>
                  <a:pt x="11708" y="878"/>
                  <a:pt x="11732" y="1220"/>
                  <a:pt x="11488" y="1244"/>
                </a:cubicBezTo>
                <a:cubicBezTo>
                  <a:pt x="11220" y="1244"/>
                  <a:pt x="10952" y="1098"/>
                  <a:pt x="10805" y="854"/>
                </a:cubicBezTo>
                <a:cubicBezTo>
                  <a:pt x="10683" y="708"/>
                  <a:pt x="10561" y="537"/>
                  <a:pt x="10366" y="537"/>
                </a:cubicBezTo>
                <a:cubicBezTo>
                  <a:pt x="10171" y="537"/>
                  <a:pt x="10049" y="683"/>
                  <a:pt x="9927" y="854"/>
                </a:cubicBezTo>
                <a:cubicBezTo>
                  <a:pt x="9781" y="1098"/>
                  <a:pt x="9513" y="1244"/>
                  <a:pt x="9244" y="1244"/>
                </a:cubicBezTo>
                <a:cubicBezTo>
                  <a:pt x="8952" y="1244"/>
                  <a:pt x="8708" y="1098"/>
                  <a:pt x="8561" y="854"/>
                </a:cubicBezTo>
                <a:cubicBezTo>
                  <a:pt x="8439" y="708"/>
                  <a:pt x="8293" y="537"/>
                  <a:pt x="8122" y="537"/>
                </a:cubicBezTo>
                <a:cubicBezTo>
                  <a:pt x="7927" y="537"/>
                  <a:pt x="7805" y="683"/>
                  <a:pt x="7683" y="854"/>
                </a:cubicBezTo>
                <a:cubicBezTo>
                  <a:pt x="7537" y="1098"/>
                  <a:pt x="7269" y="1244"/>
                  <a:pt x="6976" y="1244"/>
                </a:cubicBezTo>
                <a:cubicBezTo>
                  <a:pt x="6708" y="1244"/>
                  <a:pt x="6439" y="1098"/>
                  <a:pt x="6293" y="854"/>
                </a:cubicBezTo>
                <a:cubicBezTo>
                  <a:pt x="6171" y="708"/>
                  <a:pt x="6049" y="537"/>
                  <a:pt x="5854" y="537"/>
                </a:cubicBezTo>
                <a:cubicBezTo>
                  <a:pt x="5683" y="537"/>
                  <a:pt x="5561" y="683"/>
                  <a:pt x="5415" y="854"/>
                </a:cubicBezTo>
                <a:cubicBezTo>
                  <a:pt x="5122" y="1391"/>
                  <a:pt x="4342" y="1391"/>
                  <a:pt x="4049" y="854"/>
                </a:cubicBezTo>
                <a:cubicBezTo>
                  <a:pt x="3927" y="708"/>
                  <a:pt x="3805" y="537"/>
                  <a:pt x="3610" y="537"/>
                </a:cubicBezTo>
                <a:cubicBezTo>
                  <a:pt x="3415" y="537"/>
                  <a:pt x="3318" y="683"/>
                  <a:pt x="3171" y="854"/>
                </a:cubicBezTo>
                <a:cubicBezTo>
                  <a:pt x="2879" y="1391"/>
                  <a:pt x="2098" y="1391"/>
                  <a:pt x="1805" y="854"/>
                </a:cubicBezTo>
                <a:cubicBezTo>
                  <a:pt x="1683" y="708"/>
                  <a:pt x="1561" y="537"/>
                  <a:pt x="1366" y="537"/>
                </a:cubicBezTo>
                <a:cubicBezTo>
                  <a:pt x="1171" y="537"/>
                  <a:pt x="1074" y="683"/>
                  <a:pt x="927" y="854"/>
                </a:cubicBezTo>
                <a:cubicBezTo>
                  <a:pt x="781" y="1098"/>
                  <a:pt x="513" y="1244"/>
                  <a:pt x="244" y="1244"/>
                </a:cubicBezTo>
                <a:cubicBezTo>
                  <a:pt x="1" y="1220"/>
                  <a:pt x="1" y="878"/>
                  <a:pt x="244" y="854"/>
                </a:cubicBezTo>
                <a:cubicBezTo>
                  <a:pt x="391" y="854"/>
                  <a:pt x="513" y="732"/>
                  <a:pt x="635" y="586"/>
                </a:cubicBezTo>
                <a:cubicBezTo>
                  <a:pt x="781" y="317"/>
                  <a:pt x="1074" y="171"/>
                  <a:pt x="1366" y="147"/>
                </a:cubicBezTo>
                <a:cubicBezTo>
                  <a:pt x="1659" y="171"/>
                  <a:pt x="1952" y="317"/>
                  <a:pt x="2098" y="586"/>
                </a:cubicBezTo>
                <a:cubicBezTo>
                  <a:pt x="2220" y="732"/>
                  <a:pt x="2342" y="854"/>
                  <a:pt x="2488" y="854"/>
                </a:cubicBezTo>
                <a:lnTo>
                  <a:pt x="2488" y="854"/>
                </a:lnTo>
                <a:cubicBezTo>
                  <a:pt x="2635" y="854"/>
                  <a:pt x="2757" y="732"/>
                  <a:pt x="2879" y="586"/>
                </a:cubicBezTo>
                <a:cubicBezTo>
                  <a:pt x="3196" y="0"/>
                  <a:pt x="4025" y="0"/>
                  <a:pt x="4342" y="586"/>
                </a:cubicBezTo>
                <a:cubicBezTo>
                  <a:pt x="4464" y="732"/>
                  <a:pt x="4586" y="854"/>
                  <a:pt x="4732" y="854"/>
                </a:cubicBezTo>
                <a:lnTo>
                  <a:pt x="4781" y="854"/>
                </a:lnTo>
                <a:cubicBezTo>
                  <a:pt x="4927" y="854"/>
                  <a:pt x="5025" y="732"/>
                  <a:pt x="5147" y="586"/>
                </a:cubicBezTo>
                <a:cubicBezTo>
                  <a:pt x="5318" y="317"/>
                  <a:pt x="5586" y="171"/>
                  <a:pt x="5878" y="147"/>
                </a:cubicBezTo>
                <a:cubicBezTo>
                  <a:pt x="6196" y="171"/>
                  <a:pt x="6464" y="317"/>
                  <a:pt x="6635" y="586"/>
                </a:cubicBezTo>
                <a:cubicBezTo>
                  <a:pt x="6757" y="732"/>
                  <a:pt x="6854" y="854"/>
                  <a:pt x="7000" y="854"/>
                </a:cubicBezTo>
                <a:lnTo>
                  <a:pt x="7025" y="854"/>
                </a:lnTo>
                <a:cubicBezTo>
                  <a:pt x="7171" y="854"/>
                  <a:pt x="7293" y="732"/>
                  <a:pt x="7391" y="586"/>
                </a:cubicBezTo>
                <a:cubicBezTo>
                  <a:pt x="7708" y="0"/>
                  <a:pt x="8561" y="0"/>
                  <a:pt x="8878" y="586"/>
                </a:cubicBezTo>
                <a:cubicBezTo>
                  <a:pt x="9000" y="732"/>
                  <a:pt x="9098" y="854"/>
                  <a:pt x="9244" y="854"/>
                </a:cubicBezTo>
                <a:lnTo>
                  <a:pt x="9269" y="854"/>
                </a:lnTo>
                <a:cubicBezTo>
                  <a:pt x="9415" y="854"/>
                  <a:pt x="9537" y="732"/>
                  <a:pt x="9659" y="586"/>
                </a:cubicBezTo>
                <a:cubicBezTo>
                  <a:pt x="9805" y="317"/>
                  <a:pt x="10074" y="171"/>
                  <a:pt x="10391" y="147"/>
                </a:cubicBezTo>
                <a:cubicBezTo>
                  <a:pt x="10683" y="171"/>
                  <a:pt x="10976" y="317"/>
                  <a:pt x="11122" y="586"/>
                </a:cubicBezTo>
                <a:cubicBezTo>
                  <a:pt x="11244" y="732"/>
                  <a:pt x="11342" y="854"/>
                  <a:pt x="11488" y="85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2">
            <a:extLst>
              <a:ext uri="{FF2B5EF4-FFF2-40B4-BE49-F238E27FC236}">
                <a16:creationId xmlns:a16="http://schemas.microsoft.com/office/drawing/2014/main" id="{B3E9A6DD-1F79-FB6F-243B-B6EE8060A4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616" y="1171038"/>
            <a:ext cx="3948737" cy="3318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9472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31"/>
        <p:cNvGrpSpPr/>
        <p:nvPr/>
      </p:nvGrpSpPr>
      <p:grpSpPr>
        <a:xfrm>
          <a:off x="0" y="0"/>
          <a:ext cx="0" cy="0"/>
          <a:chOff x="0" y="0"/>
          <a:chExt cx="0" cy="0"/>
        </a:xfrm>
      </p:grpSpPr>
      <p:sp>
        <p:nvSpPr>
          <p:cNvPr id="835" name="Google Shape;835;p40"/>
          <p:cNvSpPr txBox="1">
            <a:spLocks noGrp="1"/>
          </p:cNvSpPr>
          <p:nvPr>
            <p:ph type="subTitle" idx="4"/>
          </p:nvPr>
        </p:nvSpPr>
        <p:spPr>
          <a:xfrm>
            <a:off x="3405364" y="1479386"/>
            <a:ext cx="5020200" cy="594300"/>
          </a:xfrm>
          <a:prstGeom prst="rect">
            <a:avLst/>
          </a:prstGeom>
        </p:spPr>
        <p:txBody>
          <a:bodyPr spcFirstLastPara="1" wrap="square" lIns="91425" tIns="91425" rIns="91425" bIns="91425" anchor="t" anchorCtr="0">
            <a:noAutofit/>
          </a:bodyPr>
          <a:lstStyle/>
          <a:p>
            <a:pPr marL="342900" indent="-342900">
              <a:buAutoNum type="arabicPeriod"/>
            </a:pPr>
            <a:r>
              <a:rPr lang="id-ID" sz="2800" i="0" dirty="0">
                <a:solidFill>
                  <a:srgbClr val="374151"/>
                </a:solidFill>
                <a:effectLst/>
                <a:latin typeface="Söhne"/>
              </a:rPr>
              <a:t>Proyek Berisiko Tinggi</a:t>
            </a:r>
            <a:endParaRPr lang="en-US" sz="2800" i="0" dirty="0">
              <a:solidFill>
                <a:srgbClr val="374151"/>
              </a:solidFill>
              <a:effectLst/>
              <a:latin typeface="Söhne"/>
            </a:endParaRPr>
          </a:p>
          <a:p>
            <a:pPr marL="342900" indent="-342900">
              <a:buAutoNum type="arabicPeriod"/>
            </a:pPr>
            <a:r>
              <a:rPr lang="id-ID" sz="2800" i="0" dirty="0">
                <a:solidFill>
                  <a:srgbClr val="374151"/>
                </a:solidFill>
                <a:effectLst/>
                <a:latin typeface="Söhne"/>
              </a:rPr>
              <a:t>Ketidakpastian Persyaratan</a:t>
            </a:r>
            <a:endParaRPr lang="en-US" sz="2800" i="0" dirty="0">
              <a:solidFill>
                <a:srgbClr val="374151"/>
              </a:solidFill>
              <a:effectLst/>
              <a:latin typeface="Söhne"/>
            </a:endParaRPr>
          </a:p>
          <a:p>
            <a:pPr marL="342900" indent="-342900">
              <a:buAutoNum type="arabicPeriod"/>
            </a:pPr>
            <a:r>
              <a:rPr lang="id-ID" sz="2800" i="0" dirty="0">
                <a:solidFill>
                  <a:srgbClr val="374151"/>
                </a:solidFill>
                <a:effectLst/>
                <a:latin typeface="Söhne"/>
              </a:rPr>
              <a:t>Prototyping Diperlukan</a:t>
            </a:r>
            <a:endParaRPr lang="en-US" sz="2800" i="0" dirty="0">
              <a:solidFill>
                <a:srgbClr val="374151"/>
              </a:solidFill>
              <a:effectLst/>
              <a:latin typeface="Söhne"/>
            </a:endParaRPr>
          </a:p>
          <a:p>
            <a:pPr marL="342900" indent="-342900">
              <a:buAutoNum type="arabicPeriod"/>
            </a:pPr>
            <a:r>
              <a:rPr lang="id-ID" sz="2800" i="0" dirty="0">
                <a:solidFill>
                  <a:srgbClr val="374151"/>
                </a:solidFill>
                <a:effectLst/>
                <a:latin typeface="Söhne"/>
              </a:rPr>
              <a:t>Ketersediaan Pelanggan</a:t>
            </a:r>
            <a:endParaRPr lang="en-US" sz="2800" i="0" dirty="0">
              <a:solidFill>
                <a:srgbClr val="374151"/>
              </a:solidFill>
              <a:effectLst/>
              <a:latin typeface="Söhne"/>
            </a:endParaRPr>
          </a:p>
          <a:p>
            <a:pPr marL="342900" indent="-342900">
              <a:buAutoNum type="arabicPeriod"/>
            </a:pPr>
            <a:r>
              <a:rPr lang="id-ID" sz="2800" i="0" dirty="0">
                <a:solidFill>
                  <a:srgbClr val="374151"/>
                </a:solidFill>
                <a:effectLst/>
                <a:latin typeface="Söhne"/>
              </a:rPr>
              <a:t>Pengembangan Berfase</a:t>
            </a:r>
            <a:endParaRPr lang="en-US" sz="2800" i="0" dirty="0">
              <a:solidFill>
                <a:srgbClr val="374151"/>
              </a:solidFill>
              <a:effectLst/>
              <a:latin typeface="Söhne"/>
            </a:endParaRPr>
          </a:p>
          <a:p>
            <a:pPr marL="342900" indent="-342900">
              <a:buAutoNum type="arabicPeriod"/>
            </a:pPr>
            <a:r>
              <a:rPr lang="id-ID" sz="2800" i="0" dirty="0">
                <a:solidFill>
                  <a:srgbClr val="374151"/>
                </a:solidFill>
                <a:effectLst/>
                <a:latin typeface="Söhne"/>
              </a:rPr>
              <a:t>Penggunaan Teknologi Baru</a:t>
            </a:r>
            <a:endParaRPr lang="en-US" sz="2800" i="0" dirty="0">
              <a:solidFill>
                <a:srgbClr val="374151"/>
              </a:solidFill>
              <a:effectLst/>
              <a:latin typeface="Söhne"/>
            </a:endParaRPr>
          </a:p>
          <a:p>
            <a:pPr marL="342900" indent="-342900">
              <a:buAutoNum type="arabicPeriod"/>
            </a:pPr>
            <a:endParaRPr lang="id-ID" sz="2800" dirty="0"/>
          </a:p>
        </p:txBody>
      </p:sp>
      <p:sp>
        <p:nvSpPr>
          <p:cNvPr id="837" name="Google Shape;837;p40"/>
          <p:cNvSpPr txBox="1">
            <a:spLocks noGrp="1"/>
          </p:cNvSpPr>
          <p:nvPr>
            <p:ph type="title"/>
          </p:nvPr>
        </p:nvSpPr>
        <p:spPr>
          <a:xfrm>
            <a:off x="715100" y="731525"/>
            <a:ext cx="7715700" cy="685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ID" sz="2400" dirty="0"/>
              <a:t>Kapan </a:t>
            </a:r>
            <a:r>
              <a:rPr lang="en-ID" sz="2400" dirty="0" err="1"/>
              <a:t>Menggunakan</a:t>
            </a:r>
            <a:r>
              <a:rPr lang="en-ID" sz="2400" dirty="0"/>
              <a:t> Model Spiral?</a:t>
            </a:r>
          </a:p>
        </p:txBody>
      </p:sp>
      <p:grpSp>
        <p:nvGrpSpPr>
          <p:cNvPr id="842" name="Google Shape;842;p40"/>
          <p:cNvGrpSpPr/>
          <p:nvPr/>
        </p:nvGrpSpPr>
        <p:grpSpPr>
          <a:xfrm>
            <a:off x="2563753" y="3369621"/>
            <a:ext cx="502800" cy="502800"/>
            <a:chOff x="1627550" y="2017350"/>
            <a:chExt cx="502800" cy="502800"/>
          </a:xfrm>
        </p:grpSpPr>
        <p:sp>
          <p:nvSpPr>
            <p:cNvPr id="843" name="Google Shape;843;p40"/>
            <p:cNvSpPr/>
            <p:nvPr/>
          </p:nvSpPr>
          <p:spPr>
            <a:xfrm>
              <a:off x="1627550" y="2017350"/>
              <a:ext cx="502800" cy="502800"/>
            </a:xfrm>
            <a:prstGeom prst="roundRect">
              <a:avLst>
                <a:gd name="adj" fmla="val 15109"/>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40"/>
            <p:cNvSpPr/>
            <p:nvPr/>
          </p:nvSpPr>
          <p:spPr>
            <a:xfrm>
              <a:off x="1718900" y="2108700"/>
              <a:ext cx="320100" cy="320100"/>
            </a:xfrm>
            <a:prstGeom prst="donut">
              <a:avLst>
                <a:gd name="adj" fmla="val 25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9" name="Google Shape;849;p40"/>
          <p:cNvGrpSpPr/>
          <p:nvPr/>
        </p:nvGrpSpPr>
        <p:grpSpPr>
          <a:xfrm>
            <a:off x="136938" y="3232371"/>
            <a:ext cx="1371600" cy="1375875"/>
            <a:chOff x="299013" y="1079125"/>
            <a:chExt cx="1371600" cy="1375875"/>
          </a:xfrm>
        </p:grpSpPr>
        <p:sp>
          <p:nvSpPr>
            <p:cNvPr id="850" name="Google Shape;850;p40"/>
            <p:cNvSpPr/>
            <p:nvPr/>
          </p:nvSpPr>
          <p:spPr>
            <a:xfrm>
              <a:off x="390513" y="1174900"/>
              <a:ext cx="1280100" cy="12801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0"/>
            <p:cNvSpPr/>
            <p:nvPr/>
          </p:nvSpPr>
          <p:spPr>
            <a:xfrm>
              <a:off x="299013" y="1079125"/>
              <a:ext cx="1280100" cy="12801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2" name="Google Shape;852;p40"/>
            <p:cNvGrpSpPr/>
            <p:nvPr/>
          </p:nvGrpSpPr>
          <p:grpSpPr>
            <a:xfrm>
              <a:off x="396400" y="1384064"/>
              <a:ext cx="1085400" cy="635100"/>
              <a:chOff x="396400" y="1399225"/>
              <a:chExt cx="1085400" cy="635100"/>
            </a:xfrm>
          </p:grpSpPr>
          <p:sp>
            <p:nvSpPr>
              <p:cNvPr id="853" name="Google Shape;853;p40"/>
              <p:cNvSpPr/>
              <p:nvPr/>
            </p:nvSpPr>
            <p:spPr>
              <a:xfrm>
                <a:off x="396400" y="1399225"/>
                <a:ext cx="1085400" cy="635100"/>
              </a:xfrm>
              <a:prstGeom prst="roundRect">
                <a:avLst>
                  <a:gd name="adj" fmla="val 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4" name="Google Shape;854;p40"/>
              <p:cNvGrpSpPr/>
              <p:nvPr/>
            </p:nvGrpSpPr>
            <p:grpSpPr>
              <a:xfrm>
                <a:off x="712181" y="1506835"/>
                <a:ext cx="453838" cy="419880"/>
                <a:chOff x="733647" y="1423686"/>
                <a:chExt cx="453838" cy="419880"/>
              </a:xfrm>
            </p:grpSpPr>
            <p:sp>
              <p:nvSpPr>
                <p:cNvPr id="855" name="Google Shape;855;p40"/>
                <p:cNvSpPr/>
                <p:nvPr/>
              </p:nvSpPr>
              <p:spPr>
                <a:xfrm>
                  <a:off x="733647" y="1423686"/>
                  <a:ext cx="453838" cy="419880"/>
                </a:xfrm>
                <a:custGeom>
                  <a:avLst/>
                  <a:gdLst/>
                  <a:ahLst/>
                  <a:cxnLst/>
                  <a:rect l="l" t="t" r="r" b="b"/>
                  <a:pathLst>
                    <a:path w="9781" h="9055" extrusionOk="0">
                      <a:moveTo>
                        <a:pt x="4904" y="1"/>
                      </a:moveTo>
                      <a:cubicBezTo>
                        <a:pt x="4654" y="1"/>
                        <a:pt x="4401" y="21"/>
                        <a:pt x="4147" y="64"/>
                      </a:cubicBezTo>
                      <a:cubicBezTo>
                        <a:pt x="1659" y="479"/>
                        <a:pt x="1" y="2820"/>
                        <a:pt x="440" y="5284"/>
                      </a:cubicBezTo>
                      <a:cubicBezTo>
                        <a:pt x="811" y="7493"/>
                        <a:pt x="2733" y="9054"/>
                        <a:pt x="4902" y="9054"/>
                      </a:cubicBezTo>
                      <a:cubicBezTo>
                        <a:pt x="5152" y="9054"/>
                        <a:pt x="5405" y="9034"/>
                        <a:pt x="5659" y="8991"/>
                      </a:cubicBezTo>
                      <a:cubicBezTo>
                        <a:pt x="8122" y="8576"/>
                        <a:pt x="9781" y="6235"/>
                        <a:pt x="9366" y="3771"/>
                      </a:cubicBezTo>
                      <a:cubicBezTo>
                        <a:pt x="8994" y="1562"/>
                        <a:pt x="7073" y="1"/>
                        <a:pt x="4904" y="1"/>
                      </a:cubicBez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40"/>
                <p:cNvSpPr/>
                <p:nvPr/>
              </p:nvSpPr>
              <p:spPr>
                <a:xfrm>
                  <a:off x="898875" y="1539755"/>
                  <a:ext cx="163003" cy="188911"/>
                </a:xfrm>
                <a:custGeom>
                  <a:avLst/>
                  <a:gdLst/>
                  <a:ahLst/>
                  <a:cxnLst/>
                  <a:rect l="l" t="t" r="r" b="b"/>
                  <a:pathLst>
                    <a:path w="3513" h="4074" extrusionOk="0">
                      <a:moveTo>
                        <a:pt x="1" y="0"/>
                      </a:moveTo>
                      <a:lnTo>
                        <a:pt x="1" y="4073"/>
                      </a:lnTo>
                      <a:lnTo>
                        <a:pt x="3513" y="2024"/>
                      </a:lnTo>
                      <a:lnTo>
                        <a:pt x="1" y="0"/>
                      </a:ln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57" name="Google Shape;857;p40"/>
            <p:cNvGrpSpPr/>
            <p:nvPr/>
          </p:nvGrpSpPr>
          <p:grpSpPr>
            <a:xfrm>
              <a:off x="396391" y="2141102"/>
              <a:ext cx="1085342" cy="96171"/>
              <a:chOff x="417899" y="2116530"/>
              <a:chExt cx="1085342" cy="96171"/>
            </a:xfrm>
          </p:grpSpPr>
          <p:sp>
            <p:nvSpPr>
              <p:cNvPr id="858" name="Google Shape;858;p40"/>
              <p:cNvSpPr/>
              <p:nvPr/>
            </p:nvSpPr>
            <p:spPr>
              <a:xfrm>
                <a:off x="417899" y="2116530"/>
                <a:ext cx="1085342" cy="96171"/>
              </a:xfrm>
              <a:custGeom>
                <a:avLst/>
                <a:gdLst/>
                <a:ahLst/>
                <a:cxnLst/>
                <a:rect l="l" t="t" r="r" b="b"/>
                <a:pathLst>
                  <a:path w="23391" h="2074" extrusionOk="0">
                    <a:moveTo>
                      <a:pt x="1025" y="1"/>
                    </a:moveTo>
                    <a:cubicBezTo>
                      <a:pt x="464" y="1"/>
                      <a:pt x="1" y="464"/>
                      <a:pt x="1" y="1050"/>
                    </a:cubicBezTo>
                    <a:cubicBezTo>
                      <a:pt x="1" y="1611"/>
                      <a:pt x="464" y="2074"/>
                      <a:pt x="1025" y="2074"/>
                    </a:cubicBezTo>
                    <a:lnTo>
                      <a:pt x="22366" y="2074"/>
                    </a:lnTo>
                    <a:cubicBezTo>
                      <a:pt x="22927" y="2074"/>
                      <a:pt x="23391" y="1611"/>
                      <a:pt x="23391" y="1050"/>
                    </a:cubicBezTo>
                    <a:cubicBezTo>
                      <a:pt x="23391" y="464"/>
                      <a:pt x="22927" y="1"/>
                      <a:pt x="22366" y="1"/>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40"/>
              <p:cNvSpPr/>
              <p:nvPr/>
            </p:nvSpPr>
            <p:spPr>
              <a:xfrm>
                <a:off x="417899" y="2116530"/>
                <a:ext cx="555733" cy="96171"/>
              </a:xfrm>
              <a:custGeom>
                <a:avLst/>
                <a:gdLst/>
                <a:ahLst/>
                <a:cxnLst/>
                <a:rect l="l" t="t" r="r" b="b"/>
                <a:pathLst>
                  <a:path w="11977" h="2074" extrusionOk="0">
                    <a:moveTo>
                      <a:pt x="1025" y="1"/>
                    </a:moveTo>
                    <a:cubicBezTo>
                      <a:pt x="464" y="1"/>
                      <a:pt x="1" y="464"/>
                      <a:pt x="1" y="1050"/>
                    </a:cubicBezTo>
                    <a:cubicBezTo>
                      <a:pt x="1" y="1611"/>
                      <a:pt x="464" y="2074"/>
                      <a:pt x="1025" y="2074"/>
                    </a:cubicBezTo>
                    <a:lnTo>
                      <a:pt x="11976" y="2074"/>
                    </a:lnTo>
                    <a:lnTo>
                      <a:pt x="11976" y="1"/>
                    </a:ln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860" name="Google Shape;860;p40"/>
            <p:cNvCxnSpPr/>
            <p:nvPr/>
          </p:nvCxnSpPr>
          <p:spPr>
            <a:xfrm>
              <a:off x="308975" y="1262125"/>
              <a:ext cx="1263300" cy="0"/>
            </a:xfrm>
            <a:prstGeom prst="straightConnector1">
              <a:avLst/>
            </a:prstGeom>
            <a:noFill/>
            <a:ln w="28575" cap="flat" cmpd="sng">
              <a:solidFill>
                <a:schemeClr val="dk1"/>
              </a:solidFill>
              <a:prstDash val="solid"/>
              <a:round/>
              <a:headEnd type="none" w="med" len="med"/>
              <a:tailEnd type="none" w="med" len="med"/>
            </a:ln>
          </p:spPr>
        </p:cxnSp>
      </p:grpSp>
      <p:sp>
        <p:nvSpPr>
          <p:cNvPr id="861" name="Google Shape;861;p40"/>
          <p:cNvSpPr/>
          <p:nvPr/>
        </p:nvSpPr>
        <p:spPr>
          <a:xfrm>
            <a:off x="7968357" y="4549783"/>
            <a:ext cx="457207" cy="59636"/>
          </a:xfrm>
          <a:custGeom>
            <a:avLst/>
            <a:gdLst/>
            <a:ahLst/>
            <a:cxnLst/>
            <a:rect l="l" t="t" r="r" b="b"/>
            <a:pathLst>
              <a:path w="8294" h="952" extrusionOk="0">
                <a:moveTo>
                  <a:pt x="415" y="0"/>
                </a:moveTo>
                <a:cubicBezTo>
                  <a:pt x="757" y="0"/>
                  <a:pt x="952" y="439"/>
                  <a:pt x="708" y="683"/>
                </a:cubicBezTo>
                <a:cubicBezTo>
                  <a:pt x="440" y="951"/>
                  <a:pt x="1" y="756"/>
                  <a:pt x="25" y="390"/>
                </a:cubicBezTo>
                <a:cubicBezTo>
                  <a:pt x="25" y="171"/>
                  <a:pt x="196" y="0"/>
                  <a:pt x="415" y="0"/>
                </a:cubicBezTo>
                <a:close/>
                <a:moveTo>
                  <a:pt x="7757" y="0"/>
                </a:moveTo>
                <a:cubicBezTo>
                  <a:pt x="8123" y="0"/>
                  <a:pt x="8293" y="439"/>
                  <a:pt x="8025" y="683"/>
                </a:cubicBezTo>
                <a:cubicBezTo>
                  <a:pt x="7781" y="951"/>
                  <a:pt x="7342" y="756"/>
                  <a:pt x="7342" y="415"/>
                </a:cubicBezTo>
                <a:cubicBezTo>
                  <a:pt x="7342" y="195"/>
                  <a:pt x="7537" y="0"/>
                  <a:pt x="7757" y="0"/>
                </a:cubicBezTo>
                <a:close/>
                <a:moveTo>
                  <a:pt x="5928" y="0"/>
                </a:moveTo>
                <a:cubicBezTo>
                  <a:pt x="6293" y="24"/>
                  <a:pt x="6440" y="463"/>
                  <a:pt x="6171" y="707"/>
                </a:cubicBezTo>
                <a:cubicBezTo>
                  <a:pt x="5903" y="951"/>
                  <a:pt x="5488" y="756"/>
                  <a:pt x="5513" y="390"/>
                </a:cubicBezTo>
                <a:cubicBezTo>
                  <a:pt x="5513" y="171"/>
                  <a:pt x="5684" y="0"/>
                  <a:pt x="5903" y="0"/>
                </a:cubicBezTo>
                <a:close/>
                <a:moveTo>
                  <a:pt x="4098" y="0"/>
                </a:moveTo>
                <a:cubicBezTo>
                  <a:pt x="4464" y="24"/>
                  <a:pt x="4610" y="463"/>
                  <a:pt x="4342" y="707"/>
                </a:cubicBezTo>
                <a:cubicBezTo>
                  <a:pt x="4074" y="951"/>
                  <a:pt x="3659" y="756"/>
                  <a:pt x="3684" y="390"/>
                </a:cubicBezTo>
                <a:cubicBezTo>
                  <a:pt x="3684" y="171"/>
                  <a:pt x="3854" y="0"/>
                  <a:pt x="4074" y="0"/>
                </a:cubicBezTo>
                <a:close/>
                <a:moveTo>
                  <a:pt x="2269" y="0"/>
                </a:moveTo>
                <a:cubicBezTo>
                  <a:pt x="2635" y="24"/>
                  <a:pt x="2781" y="463"/>
                  <a:pt x="2513" y="707"/>
                </a:cubicBezTo>
                <a:cubicBezTo>
                  <a:pt x="2245" y="951"/>
                  <a:pt x="1830" y="756"/>
                  <a:pt x="1854" y="390"/>
                </a:cubicBezTo>
                <a:cubicBezTo>
                  <a:pt x="1854" y="171"/>
                  <a:pt x="2025" y="0"/>
                  <a:pt x="22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40"/>
          <p:cNvSpPr/>
          <p:nvPr/>
        </p:nvSpPr>
        <p:spPr>
          <a:xfrm>
            <a:off x="7736017" y="4401131"/>
            <a:ext cx="457196" cy="57149"/>
          </a:xfrm>
          <a:custGeom>
            <a:avLst/>
            <a:gdLst/>
            <a:ahLst/>
            <a:cxnLst/>
            <a:rect l="l" t="t" r="r" b="b"/>
            <a:pathLst>
              <a:path w="11732" h="1391" extrusionOk="0">
                <a:moveTo>
                  <a:pt x="11488" y="854"/>
                </a:moveTo>
                <a:cubicBezTo>
                  <a:pt x="11708" y="878"/>
                  <a:pt x="11732" y="1220"/>
                  <a:pt x="11488" y="1244"/>
                </a:cubicBezTo>
                <a:cubicBezTo>
                  <a:pt x="11220" y="1244"/>
                  <a:pt x="10952" y="1098"/>
                  <a:pt x="10805" y="854"/>
                </a:cubicBezTo>
                <a:cubicBezTo>
                  <a:pt x="10683" y="708"/>
                  <a:pt x="10561" y="537"/>
                  <a:pt x="10366" y="537"/>
                </a:cubicBezTo>
                <a:cubicBezTo>
                  <a:pt x="10171" y="537"/>
                  <a:pt x="10049" y="683"/>
                  <a:pt x="9927" y="854"/>
                </a:cubicBezTo>
                <a:cubicBezTo>
                  <a:pt x="9781" y="1098"/>
                  <a:pt x="9513" y="1244"/>
                  <a:pt x="9244" y="1244"/>
                </a:cubicBezTo>
                <a:cubicBezTo>
                  <a:pt x="8952" y="1244"/>
                  <a:pt x="8708" y="1098"/>
                  <a:pt x="8561" y="854"/>
                </a:cubicBezTo>
                <a:cubicBezTo>
                  <a:pt x="8439" y="708"/>
                  <a:pt x="8293" y="537"/>
                  <a:pt x="8122" y="537"/>
                </a:cubicBezTo>
                <a:cubicBezTo>
                  <a:pt x="7927" y="537"/>
                  <a:pt x="7805" y="683"/>
                  <a:pt x="7683" y="854"/>
                </a:cubicBezTo>
                <a:cubicBezTo>
                  <a:pt x="7537" y="1098"/>
                  <a:pt x="7269" y="1244"/>
                  <a:pt x="6976" y="1244"/>
                </a:cubicBezTo>
                <a:cubicBezTo>
                  <a:pt x="6708" y="1244"/>
                  <a:pt x="6439" y="1098"/>
                  <a:pt x="6293" y="854"/>
                </a:cubicBezTo>
                <a:cubicBezTo>
                  <a:pt x="6171" y="708"/>
                  <a:pt x="6049" y="537"/>
                  <a:pt x="5854" y="537"/>
                </a:cubicBezTo>
                <a:cubicBezTo>
                  <a:pt x="5683" y="537"/>
                  <a:pt x="5561" y="683"/>
                  <a:pt x="5415" y="854"/>
                </a:cubicBezTo>
                <a:cubicBezTo>
                  <a:pt x="5122" y="1391"/>
                  <a:pt x="4342" y="1391"/>
                  <a:pt x="4049" y="854"/>
                </a:cubicBezTo>
                <a:cubicBezTo>
                  <a:pt x="3927" y="708"/>
                  <a:pt x="3805" y="537"/>
                  <a:pt x="3610" y="537"/>
                </a:cubicBezTo>
                <a:cubicBezTo>
                  <a:pt x="3415" y="537"/>
                  <a:pt x="3318" y="683"/>
                  <a:pt x="3171" y="854"/>
                </a:cubicBezTo>
                <a:cubicBezTo>
                  <a:pt x="2879" y="1391"/>
                  <a:pt x="2098" y="1391"/>
                  <a:pt x="1805" y="854"/>
                </a:cubicBezTo>
                <a:cubicBezTo>
                  <a:pt x="1683" y="708"/>
                  <a:pt x="1561" y="537"/>
                  <a:pt x="1366" y="537"/>
                </a:cubicBezTo>
                <a:cubicBezTo>
                  <a:pt x="1171" y="537"/>
                  <a:pt x="1074" y="683"/>
                  <a:pt x="927" y="854"/>
                </a:cubicBezTo>
                <a:cubicBezTo>
                  <a:pt x="781" y="1098"/>
                  <a:pt x="513" y="1244"/>
                  <a:pt x="244" y="1244"/>
                </a:cubicBezTo>
                <a:cubicBezTo>
                  <a:pt x="1" y="1220"/>
                  <a:pt x="1" y="878"/>
                  <a:pt x="244" y="854"/>
                </a:cubicBezTo>
                <a:cubicBezTo>
                  <a:pt x="391" y="854"/>
                  <a:pt x="513" y="732"/>
                  <a:pt x="635" y="586"/>
                </a:cubicBezTo>
                <a:cubicBezTo>
                  <a:pt x="781" y="317"/>
                  <a:pt x="1074" y="171"/>
                  <a:pt x="1366" y="147"/>
                </a:cubicBezTo>
                <a:cubicBezTo>
                  <a:pt x="1659" y="171"/>
                  <a:pt x="1952" y="317"/>
                  <a:pt x="2098" y="586"/>
                </a:cubicBezTo>
                <a:cubicBezTo>
                  <a:pt x="2220" y="732"/>
                  <a:pt x="2342" y="854"/>
                  <a:pt x="2488" y="854"/>
                </a:cubicBezTo>
                <a:lnTo>
                  <a:pt x="2488" y="854"/>
                </a:lnTo>
                <a:cubicBezTo>
                  <a:pt x="2635" y="854"/>
                  <a:pt x="2757" y="732"/>
                  <a:pt x="2879" y="586"/>
                </a:cubicBezTo>
                <a:cubicBezTo>
                  <a:pt x="3196" y="0"/>
                  <a:pt x="4025" y="0"/>
                  <a:pt x="4342" y="586"/>
                </a:cubicBezTo>
                <a:cubicBezTo>
                  <a:pt x="4464" y="732"/>
                  <a:pt x="4586" y="854"/>
                  <a:pt x="4732" y="854"/>
                </a:cubicBezTo>
                <a:lnTo>
                  <a:pt x="4781" y="854"/>
                </a:lnTo>
                <a:cubicBezTo>
                  <a:pt x="4927" y="854"/>
                  <a:pt x="5025" y="732"/>
                  <a:pt x="5147" y="586"/>
                </a:cubicBezTo>
                <a:cubicBezTo>
                  <a:pt x="5318" y="317"/>
                  <a:pt x="5586" y="171"/>
                  <a:pt x="5878" y="147"/>
                </a:cubicBezTo>
                <a:cubicBezTo>
                  <a:pt x="6196" y="171"/>
                  <a:pt x="6464" y="317"/>
                  <a:pt x="6635" y="586"/>
                </a:cubicBezTo>
                <a:cubicBezTo>
                  <a:pt x="6757" y="732"/>
                  <a:pt x="6854" y="854"/>
                  <a:pt x="7000" y="854"/>
                </a:cubicBezTo>
                <a:lnTo>
                  <a:pt x="7025" y="854"/>
                </a:lnTo>
                <a:cubicBezTo>
                  <a:pt x="7171" y="854"/>
                  <a:pt x="7293" y="732"/>
                  <a:pt x="7391" y="586"/>
                </a:cubicBezTo>
                <a:cubicBezTo>
                  <a:pt x="7708" y="0"/>
                  <a:pt x="8561" y="0"/>
                  <a:pt x="8878" y="586"/>
                </a:cubicBezTo>
                <a:cubicBezTo>
                  <a:pt x="9000" y="732"/>
                  <a:pt x="9098" y="854"/>
                  <a:pt x="9244" y="854"/>
                </a:cubicBezTo>
                <a:lnTo>
                  <a:pt x="9269" y="854"/>
                </a:lnTo>
                <a:cubicBezTo>
                  <a:pt x="9415" y="854"/>
                  <a:pt x="9537" y="732"/>
                  <a:pt x="9659" y="586"/>
                </a:cubicBezTo>
                <a:cubicBezTo>
                  <a:pt x="9805" y="317"/>
                  <a:pt x="10074" y="171"/>
                  <a:pt x="10391" y="147"/>
                </a:cubicBezTo>
                <a:cubicBezTo>
                  <a:pt x="10683" y="171"/>
                  <a:pt x="10976" y="317"/>
                  <a:pt x="11122" y="586"/>
                </a:cubicBezTo>
                <a:cubicBezTo>
                  <a:pt x="11244" y="732"/>
                  <a:pt x="11342" y="854"/>
                  <a:pt x="11488" y="85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40"/>
          <p:cNvSpPr/>
          <p:nvPr/>
        </p:nvSpPr>
        <p:spPr>
          <a:xfrm>
            <a:off x="715160" y="1417325"/>
            <a:ext cx="457208" cy="164590"/>
          </a:xfrm>
          <a:custGeom>
            <a:avLst/>
            <a:gdLst/>
            <a:ahLst/>
            <a:cxnLst/>
            <a:rect l="l" t="t" r="r" b="b"/>
            <a:pathLst>
              <a:path w="7903" h="3025" extrusionOk="0">
                <a:moveTo>
                  <a:pt x="2025" y="2829"/>
                </a:moveTo>
                <a:cubicBezTo>
                  <a:pt x="1829" y="3024"/>
                  <a:pt x="1537" y="2732"/>
                  <a:pt x="1732" y="2537"/>
                </a:cubicBezTo>
                <a:lnTo>
                  <a:pt x="2756" y="1537"/>
                </a:lnTo>
                <a:lnTo>
                  <a:pt x="1732" y="512"/>
                </a:lnTo>
                <a:cubicBezTo>
                  <a:pt x="1537" y="317"/>
                  <a:pt x="1829" y="49"/>
                  <a:pt x="2025" y="220"/>
                </a:cubicBezTo>
                <a:lnTo>
                  <a:pt x="3171" y="1390"/>
                </a:lnTo>
                <a:cubicBezTo>
                  <a:pt x="3244" y="1463"/>
                  <a:pt x="3244" y="1585"/>
                  <a:pt x="3171" y="1683"/>
                </a:cubicBezTo>
                <a:close/>
                <a:moveTo>
                  <a:pt x="195" y="512"/>
                </a:moveTo>
                <a:lnTo>
                  <a:pt x="1195" y="1512"/>
                </a:lnTo>
                <a:lnTo>
                  <a:pt x="195" y="2537"/>
                </a:lnTo>
                <a:cubicBezTo>
                  <a:pt x="0" y="2732"/>
                  <a:pt x="269" y="3000"/>
                  <a:pt x="464" y="2805"/>
                </a:cubicBezTo>
                <a:lnTo>
                  <a:pt x="1610" y="1659"/>
                </a:lnTo>
                <a:cubicBezTo>
                  <a:pt x="1708" y="1585"/>
                  <a:pt x="1708" y="1463"/>
                  <a:pt x="1610" y="1366"/>
                </a:cubicBezTo>
                <a:lnTo>
                  <a:pt x="464" y="220"/>
                </a:lnTo>
                <a:cubicBezTo>
                  <a:pt x="269" y="25"/>
                  <a:pt x="0" y="317"/>
                  <a:pt x="195" y="512"/>
                </a:cubicBezTo>
                <a:close/>
                <a:moveTo>
                  <a:pt x="6659" y="2829"/>
                </a:moveTo>
                <a:cubicBezTo>
                  <a:pt x="6464" y="3024"/>
                  <a:pt x="6195" y="2732"/>
                  <a:pt x="6366" y="2537"/>
                </a:cubicBezTo>
                <a:lnTo>
                  <a:pt x="7390" y="1537"/>
                </a:lnTo>
                <a:lnTo>
                  <a:pt x="6366" y="512"/>
                </a:lnTo>
                <a:cubicBezTo>
                  <a:pt x="6195" y="317"/>
                  <a:pt x="6464" y="49"/>
                  <a:pt x="6659" y="220"/>
                </a:cubicBezTo>
                <a:lnTo>
                  <a:pt x="7805" y="1390"/>
                </a:lnTo>
                <a:cubicBezTo>
                  <a:pt x="7903" y="1463"/>
                  <a:pt x="7903" y="1585"/>
                  <a:pt x="7805" y="1683"/>
                </a:cubicBezTo>
                <a:close/>
                <a:moveTo>
                  <a:pt x="5122" y="2829"/>
                </a:moveTo>
                <a:lnTo>
                  <a:pt x="6268" y="1683"/>
                </a:lnTo>
                <a:cubicBezTo>
                  <a:pt x="6342" y="1585"/>
                  <a:pt x="6342" y="1463"/>
                  <a:pt x="6268" y="1390"/>
                </a:cubicBezTo>
                <a:lnTo>
                  <a:pt x="5122" y="220"/>
                </a:lnTo>
                <a:cubicBezTo>
                  <a:pt x="4927" y="73"/>
                  <a:pt x="4659" y="317"/>
                  <a:pt x="4829" y="512"/>
                </a:cubicBezTo>
                <a:lnTo>
                  <a:pt x="5854" y="1537"/>
                </a:lnTo>
                <a:lnTo>
                  <a:pt x="4829" y="2537"/>
                </a:lnTo>
                <a:cubicBezTo>
                  <a:pt x="4634" y="2732"/>
                  <a:pt x="4927" y="3024"/>
                  <a:pt x="5122" y="2829"/>
                </a:cubicBezTo>
                <a:close/>
                <a:moveTo>
                  <a:pt x="3561" y="2829"/>
                </a:moveTo>
                <a:lnTo>
                  <a:pt x="4707" y="1683"/>
                </a:lnTo>
                <a:cubicBezTo>
                  <a:pt x="4805" y="1585"/>
                  <a:pt x="4805" y="1463"/>
                  <a:pt x="4707" y="1390"/>
                </a:cubicBezTo>
                <a:lnTo>
                  <a:pt x="3561" y="220"/>
                </a:lnTo>
                <a:cubicBezTo>
                  <a:pt x="3366" y="0"/>
                  <a:pt x="3049" y="317"/>
                  <a:pt x="3268" y="512"/>
                </a:cubicBezTo>
                <a:lnTo>
                  <a:pt x="4293" y="1537"/>
                </a:lnTo>
                <a:lnTo>
                  <a:pt x="3268" y="2537"/>
                </a:lnTo>
                <a:cubicBezTo>
                  <a:pt x="3098" y="2732"/>
                  <a:pt x="3366" y="3024"/>
                  <a:pt x="3561" y="28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4" name="Google Shape;864;p40"/>
          <p:cNvGrpSpPr/>
          <p:nvPr/>
        </p:nvGrpSpPr>
        <p:grpSpPr>
          <a:xfrm>
            <a:off x="136938" y="1998008"/>
            <a:ext cx="1827475" cy="1051350"/>
            <a:chOff x="136938" y="1799258"/>
            <a:chExt cx="1827475" cy="1051350"/>
          </a:xfrm>
        </p:grpSpPr>
        <p:grpSp>
          <p:nvGrpSpPr>
            <p:cNvPr id="865" name="Google Shape;865;p40"/>
            <p:cNvGrpSpPr/>
            <p:nvPr/>
          </p:nvGrpSpPr>
          <p:grpSpPr>
            <a:xfrm>
              <a:off x="136938" y="1799258"/>
              <a:ext cx="1827475" cy="1051350"/>
              <a:chOff x="274188" y="1278048"/>
              <a:chExt cx="1827475" cy="1051350"/>
            </a:xfrm>
          </p:grpSpPr>
          <p:sp>
            <p:nvSpPr>
              <p:cNvPr id="866" name="Google Shape;866;p40"/>
              <p:cNvSpPr/>
              <p:nvPr/>
            </p:nvSpPr>
            <p:spPr>
              <a:xfrm>
                <a:off x="364363" y="1369398"/>
                <a:ext cx="1737300" cy="9600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7" name="Google Shape;867;p40"/>
              <p:cNvGrpSpPr/>
              <p:nvPr/>
            </p:nvGrpSpPr>
            <p:grpSpPr>
              <a:xfrm>
                <a:off x="274188" y="1278048"/>
                <a:ext cx="1737300" cy="960000"/>
                <a:chOff x="7146475" y="2190661"/>
                <a:chExt cx="1737300" cy="960000"/>
              </a:xfrm>
            </p:grpSpPr>
            <p:sp>
              <p:nvSpPr>
                <p:cNvPr id="868" name="Google Shape;868;p40"/>
                <p:cNvSpPr/>
                <p:nvPr/>
              </p:nvSpPr>
              <p:spPr>
                <a:xfrm>
                  <a:off x="7146475" y="2190661"/>
                  <a:ext cx="1737300" cy="9600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69" name="Google Shape;869;p40"/>
                <p:cNvCxnSpPr/>
                <p:nvPr/>
              </p:nvCxnSpPr>
              <p:spPr>
                <a:xfrm>
                  <a:off x="7151600" y="2373361"/>
                  <a:ext cx="1724700" cy="0"/>
                </a:xfrm>
                <a:prstGeom prst="straightConnector1">
                  <a:avLst/>
                </a:prstGeom>
                <a:noFill/>
                <a:ln w="28575" cap="flat" cmpd="sng">
                  <a:solidFill>
                    <a:schemeClr val="dk1"/>
                  </a:solidFill>
                  <a:prstDash val="solid"/>
                  <a:round/>
                  <a:headEnd type="none" w="med" len="med"/>
                  <a:tailEnd type="none" w="med" len="med"/>
                </a:ln>
              </p:spPr>
            </p:cxnSp>
          </p:grpSp>
        </p:grpSp>
        <p:grpSp>
          <p:nvGrpSpPr>
            <p:cNvPr id="870" name="Google Shape;870;p40"/>
            <p:cNvGrpSpPr/>
            <p:nvPr/>
          </p:nvGrpSpPr>
          <p:grpSpPr>
            <a:xfrm>
              <a:off x="516820" y="2120752"/>
              <a:ext cx="984259" cy="497716"/>
              <a:chOff x="516820" y="2059368"/>
              <a:chExt cx="984259" cy="497716"/>
            </a:xfrm>
          </p:grpSpPr>
          <p:sp>
            <p:nvSpPr>
              <p:cNvPr id="871" name="Google Shape;871;p40"/>
              <p:cNvSpPr/>
              <p:nvPr/>
            </p:nvSpPr>
            <p:spPr>
              <a:xfrm>
                <a:off x="516820" y="2208443"/>
                <a:ext cx="984259" cy="62394"/>
              </a:xfrm>
              <a:custGeom>
                <a:avLst/>
                <a:gdLst/>
                <a:ahLst/>
                <a:cxnLst/>
                <a:rect l="l" t="t" r="r" b="b"/>
                <a:pathLst>
                  <a:path w="25415" h="1611" extrusionOk="0">
                    <a:moveTo>
                      <a:pt x="1001" y="1"/>
                    </a:moveTo>
                    <a:cubicBezTo>
                      <a:pt x="1" y="50"/>
                      <a:pt x="1" y="1537"/>
                      <a:pt x="1001" y="1611"/>
                    </a:cubicBezTo>
                    <a:lnTo>
                      <a:pt x="24415" y="1611"/>
                    </a:lnTo>
                    <a:cubicBezTo>
                      <a:pt x="25415" y="1537"/>
                      <a:pt x="25415" y="50"/>
                      <a:pt x="24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2" name="Google Shape;872;p40"/>
              <p:cNvGrpSpPr/>
              <p:nvPr/>
            </p:nvGrpSpPr>
            <p:grpSpPr>
              <a:xfrm>
                <a:off x="704319" y="2347322"/>
                <a:ext cx="609261" cy="209762"/>
                <a:chOff x="704319" y="2343647"/>
                <a:chExt cx="609261" cy="209762"/>
              </a:xfrm>
            </p:grpSpPr>
            <p:sp>
              <p:nvSpPr>
                <p:cNvPr id="873" name="Google Shape;873;p40"/>
                <p:cNvSpPr/>
                <p:nvPr/>
              </p:nvSpPr>
              <p:spPr>
                <a:xfrm>
                  <a:off x="704319" y="2343647"/>
                  <a:ext cx="609261" cy="209762"/>
                </a:xfrm>
                <a:custGeom>
                  <a:avLst/>
                  <a:gdLst/>
                  <a:ahLst/>
                  <a:cxnLst/>
                  <a:rect l="l" t="t" r="r" b="b"/>
                  <a:pathLst>
                    <a:path w="15732" h="5416" extrusionOk="0">
                      <a:moveTo>
                        <a:pt x="2708" y="0"/>
                      </a:moveTo>
                      <a:cubicBezTo>
                        <a:pt x="1220" y="0"/>
                        <a:pt x="0" y="1220"/>
                        <a:pt x="0" y="2707"/>
                      </a:cubicBezTo>
                      <a:cubicBezTo>
                        <a:pt x="0" y="4220"/>
                        <a:pt x="1220" y="5415"/>
                        <a:pt x="2708" y="5415"/>
                      </a:cubicBezTo>
                      <a:lnTo>
                        <a:pt x="13024" y="5415"/>
                      </a:lnTo>
                      <a:cubicBezTo>
                        <a:pt x="13039" y="5415"/>
                        <a:pt x="13054" y="5415"/>
                        <a:pt x="13068" y="5415"/>
                      </a:cubicBezTo>
                      <a:cubicBezTo>
                        <a:pt x="14536" y="5415"/>
                        <a:pt x="15732" y="4205"/>
                        <a:pt x="15732" y="2707"/>
                      </a:cubicBezTo>
                      <a:cubicBezTo>
                        <a:pt x="15732" y="1220"/>
                        <a:pt x="14512" y="0"/>
                        <a:pt x="13024" y="0"/>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40"/>
                <p:cNvSpPr/>
                <p:nvPr/>
              </p:nvSpPr>
              <p:spPr>
                <a:xfrm>
                  <a:off x="862521" y="2424860"/>
                  <a:ext cx="292857" cy="47289"/>
                </a:xfrm>
                <a:custGeom>
                  <a:avLst/>
                  <a:gdLst/>
                  <a:ahLst/>
                  <a:cxnLst/>
                  <a:rect l="l" t="t" r="r" b="b"/>
                  <a:pathLst>
                    <a:path w="7562" h="1221" extrusionOk="0">
                      <a:moveTo>
                        <a:pt x="806" y="1"/>
                      </a:moveTo>
                      <a:cubicBezTo>
                        <a:pt x="1" y="1"/>
                        <a:pt x="1" y="1220"/>
                        <a:pt x="806" y="1220"/>
                      </a:cubicBezTo>
                      <a:lnTo>
                        <a:pt x="6757" y="1220"/>
                      </a:lnTo>
                      <a:cubicBezTo>
                        <a:pt x="7562" y="1220"/>
                        <a:pt x="7562" y="1"/>
                        <a:pt x="6757" y="1"/>
                      </a:cubicBez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5" name="Google Shape;875;p40"/>
              <p:cNvSpPr/>
              <p:nvPr/>
            </p:nvSpPr>
            <p:spPr>
              <a:xfrm>
                <a:off x="516820" y="2059368"/>
                <a:ext cx="984259" cy="62394"/>
              </a:xfrm>
              <a:custGeom>
                <a:avLst/>
                <a:gdLst/>
                <a:ahLst/>
                <a:cxnLst/>
                <a:rect l="l" t="t" r="r" b="b"/>
                <a:pathLst>
                  <a:path w="25415" h="1611" extrusionOk="0">
                    <a:moveTo>
                      <a:pt x="1001" y="1"/>
                    </a:moveTo>
                    <a:cubicBezTo>
                      <a:pt x="1" y="50"/>
                      <a:pt x="1" y="1537"/>
                      <a:pt x="1001" y="1611"/>
                    </a:cubicBezTo>
                    <a:lnTo>
                      <a:pt x="24415" y="1611"/>
                    </a:lnTo>
                    <a:cubicBezTo>
                      <a:pt x="25415" y="1537"/>
                      <a:pt x="25415" y="50"/>
                      <a:pt x="24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919622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94"/>
        <p:cNvGrpSpPr/>
        <p:nvPr/>
      </p:nvGrpSpPr>
      <p:grpSpPr>
        <a:xfrm>
          <a:off x="0" y="0"/>
          <a:ext cx="0" cy="0"/>
          <a:chOff x="0" y="0"/>
          <a:chExt cx="0" cy="0"/>
        </a:xfrm>
      </p:grpSpPr>
      <p:sp>
        <p:nvSpPr>
          <p:cNvPr id="895" name="Google Shape;895;p43"/>
          <p:cNvSpPr txBox="1">
            <a:spLocks noGrp="1"/>
          </p:cNvSpPr>
          <p:nvPr>
            <p:ph type="title"/>
          </p:nvPr>
        </p:nvSpPr>
        <p:spPr>
          <a:xfrm>
            <a:off x="376461" y="832294"/>
            <a:ext cx="5015700" cy="68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200" dirty="0"/>
              <a:t>AGILE</a:t>
            </a:r>
            <a:endParaRPr dirty="0"/>
          </a:p>
        </p:txBody>
      </p:sp>
      <p:grpSp>
        <p:nvGrpSpPr>
          <p:cNvPr id="897" name="Google Shape;897;p43"/>
          <p:cNvGrpSpPr/>
          <p:nvPr/>
        </p:nvGrpSpPr>
        <p:grpSpPr>
          <a:xfrm>
            <a:off x="5918609" y="2672657"/>
            <a:ext cx="1646100" cy="1188900"/>
            <a:chOff x="7403363" y="1047512"/>
            <a:chExt cx="1646100" cy="1188900"/>
          </a:xfrm>
        </p:grpSpPr>
        <p:sp>
          <p:nvSpPr>
            <p:cNvPr id="898" name="Google Shape;898;p43"/>
            <p:cNvSpPr/>
            <p:nvPr/>
          </p:nvSpPr>
          <p:spPr>
            <a:xfrm>
              <a:off x="7494863" y="1139012"/>
              <a:ext cx="1554600" cy="10974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43"/>
            <p:cNvSpPr/>
            <p:nvPr/>
          </p:nvSpPr>
          <p:spPr>
            <a:xfrm>
              <a:off x="7403363" y="1047512"/>
              <a:ext cx="1554600" cy="10974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00" name="Google Shape;900;p43"/>
            <p:cNvCxnSpPr/>
            <p:nvPr/>
          </p:nvCxnSpPr>
          <p:spPr>
            <a:xfrm>
              <a:off x="7413325" y="1230512"/>
              <a:ext cx="1544700" cy="0"/>
            </a:xfrm>
            <a:prstGeom prst="straightConnector1">
              <a:avLst/>
            </a:prstGeom>
            <a:noFill/>
            <a:ln w="28575" cap="flat" cmpd="sng">
              <a:solidFill>
                <a:schemeClr val="dk1"/>
              </a:solidFill>
              <a:prstDash val="solid"/>
              <a:round/>
              <a:headEnd type="none" w="med" len="med"/>
              <a:tailEnd type="none" w="med" len="med"/>
            </a:ln>
          </p:spPr>
        </p:cxnSp>
        <p:sp>
          <p:nvSpPr>
            <p:cNvPr id="901" name="Google Shape;901;p43"/>
            <p:cNvSpPr/>
            <p:nvPr/>
          </p:nvSpPr>
          <p:spPr>
            <a:xfrm>
              <a:off x="7540474" y="1687769"/>
              <a:ext cx="341378" cy="320032"/>
            </a:xfrm>
            <a:custGeom>
              <a:avLst/>
              <a:gdLst/>
              <a:ahLst/>
              <a:cxnLst/>
              <a:rect l="l" t="t" r="r" b="b"/>
              <a:pathLst>
                <a:path w="10634" h="9925" extrusionOk="0">
                  <a:moveTo>
                    <a:pt x="5308" y="0"/>
                  </a:moveTo>
                  <a:cubicBezTo>
                    <a:pt x="5171" y="0"/>
                    <a:pt x="5037" y="73"/>
                    <a:pt x="4976" y="220"/>
                  </a:cubicBezTo>
                  <a:lnTo>
                    <a:pt x="3659" y="2878"/>
                  </a:lnTo>
                  <a:cubicBezTo>
                    <a:pt x="3585" y="3000"/>
                    <a:pt x="3488" y="3073"/>
                    <a:pt x="3366" y="3073"/>
                  </a:cubicBezTo>
                  <a:lnTo>
                    <a:pt x="415" y="3512"/>
                  </a:lnTo>
                  <a:cubicBezTo>
                    <a:pt x="122" y="3561"/>
                    <a:pt x="0" y="3927"/>
                    <a:pt x="220" y="4147"/>
                  </a:cubicBezTo>
                  <a:lnTo>
                    <a:pt x="2341" y="6220"/>
                  </a:lnTo>
                  <a:cubicBezTo>
                    <a:pt x="2439" y="6317"/>
                    <a:pt x="2488" y="6439"/>
                    <a:pt x="2463" y="6561"/>
                  </a:cubicBezTo>
                  <a:lnTo>
                    <a:pt x="1951" y="9488"/>
                  </a:lnTo>
                  <a:cubicBezTo>
                    <a:pt x="1913" y="9736"/>
                    <a:pt x="2099" y="9924"/>
                    <a:pt x="2322" y="9924"/>
                  </a:cubicBezTo>
                  <a:cubicBezTo>
                    <a:pt x="2384" y="9924"/>
                    <a:pt x="2449" y="9910"/>
                    <a:pt x="2512" y="9878"/>
                  </a:cubicBezTo>
                  <a:lnTo>
                    <a:pt x="5122" y="8512"/>
                  </a:lnTo>
                  <a:cubicBezTo>
                    <a:pt x="5183" y="8476"/>
                    <a:pt x="5244" y="8457"/>
                    <a:pt x="5305" y="8457"/>
                  </a:cubicBezTo>
                  <a:cubicBezTo>
                    <a:pt x="5366" y="8457"/>
                    <a:pt x="5427" y="8476"/>
                    <a:pt x="5488" y="8512"/>
                  </a:cubicBezTo>
                  <a:lnTo>
                    <a:pt x="8122" y="9878"/>
                  </a:lnTo>
                  <a:cubicBezTo>
                    <a:pt x="8180" y="9910"/>
                    <a:pt x="8241" y="9924"/>
                    <a:pt x="8299" y="9924"/>
                  </a:cubicBezTo>
                  <a:cubicBezTo>
                    <a:pt x="8511" y="9924"/>
                    <a:pt x="8697" y="9736"/>
                    <a:pt x="8658" y="9488"/>
                  </a:cubicBezTo>
                  <a:lnTo>
                    <a:pt x="8146" y="6561"/>
                  </a:lnTo>
                  <a:cubicBezTo>
                    <a:pt x="8122" y="6439"/>
                    <a:pt x="8171" y="6317"/>
                    <a:pt x="8268" y="6220"/>
                  </a:cubicBezTo>
                  <a:lnTo>
                    <a:pt x="10390" y="4147"/>
                  </a:lnTo>
                  <a:cubicBezTo>
                    <a:pt x="10634" y="3927"/>
                    <a:pt x="10488" y="3561"/>
                    <a:pt x="10195" y="3512"/>
                  </a:cubicBezTo>
                  <a:lnTo>
                    <a:pt x="7244" y="3098"/>
                  </a:lnTo>
                  <a:cubicBezTo>
                    <a:pt x="7122" y="3073"/>
                    <a:pt x="7024" y="3000"/>
                    <a:pt x="6976" y="2878"/>
                  </a:cubicBezTo>
                  <a:lnTo>
                    <a:pt x="5658" y="220"/>
                  </a:lnTo>
                  <a:cubicBezTo>
                    <a:pt x="5585" y="73"/>
                    <a:pt x="5445" y="0"/>
                    <a:pt x="5308" y="0"/>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43"/>
            <p:cNvSpPr/>
            <p:nvPr/>
          </p:nvSpPr>
          <p:spPr>
            <a:xfrm>
              <a:off x="8009987" y="1687769"/>
              <a:ext cx="341378" cy="320032"/>
            </a:xfrm>
            <a:custGeom>
              <a:avLst/>
              <a:gdLst/>
              <a:ahLst/>
              <a:cxnLst/>
              <a:rect l="l" t="t" r="r" b="b"/>
              <a:pathLst>
                <a:path w="10634" h="9925" extrusionOk="0">
                  <a:moveTo>
                    <a:pt x="5308" y="0"/>
                  </a:moveTo>
                  <a:cubicBezTo>
                    <a:pt x="5171" y="0"/>
                    <a:pt x="5037" y="73"/>
                    <a:pt x="4976" y="220"/>
                  </a:cubicBezTo>
                  <a:lnTo>
                    <a:pt x="3659" y="2878"/>
                  </a:lnTo>
                  <a:cubicBezTo>
                    <a:pt x="3585" y="3000"/>
                    <a:pt x="3488" y="3073"/>
                    <a:pt x="3366" y="3073"/>
                  </a:cubicBezTo>
                  <a:lnTo>
                    <a:pt x="415" y="3512"/>
                  </a:lnTo>
                  <a:cubicBezTo>
                    <a:pt x="122" y="3561"/>
                    <a:pt x="0" y="3927"/>
                    <a:pt x="220" y="4147"/>
                  </a:cubicBezTo>
                  <a:lnTo>
                    <a:pt x="2341" y="6220"/>
                  </a:lnTo>
                  <a:cubicBezTo>
                    <a:pt x="2439" y="6317"/>
                    <a:pt x="2488" y="6439"/>
                    <a:pt x="2463" y="6561"/>
                  </a:cubicBezTo>
                  <a:lnTo>
                    <a:pt x="1951" y="9488"/>
                  </a:lnTo>
                  <a:cubicBezTo>
                    <a:pt x="1913" y="9736"/>
                    <a:pt x="2099" y="9924"/>
                    <a:pt x="2322" y="9924"/>
                  </a:cubicBezTo>
                  <a:cubicBezTo>
                    <a:pt x="2384" y="9924"/>
                    <a:pt x="2449" y="9910"/>
                    <a:pt x="2512" y="9878"/>
                  </a:cubicBezTo>
                  <a:lnTo>
                    <a:pt x="5122" y="8512"/>
                  </a:lnTo>
                  <a:cubicBezTo>
                    <a:pt x="5183" y="8476"/>
                    <a:pt x="5244" y="8457"/>
                    <a:pt x="5305" y="8457"/>
                  </a:cubicBezTo>
                  <a:cubicBezTo>
                    <a:pt x="5366" y="8457"/>
                    <a:pt x="5427" y="8476"/>
                    <a:pt x="5488" y="8512"/>
                  </a:cubicBezTo>
                  <a:lnTo>
                    <a:pt x="8122" y="9878"/>
                  </a:lnTo>
                  <a:cubicBezTo>
                    <a:pt x="8180" y="9910"/>
                    <a:pt x="8241" y="9924"/>
                    <a:pt x="8299" y="9924"/>
                  </a:cubicBezTo>
                  <a:cubicBezTo>
                    <a:pt x="8511" y="9924"/>
                    <a:pt x="8697" y="9736"/>
                    <a:pt x="8658" y="9488"/>
                  </a:cubicBezTo>
                  <a:lnTo>
                    <a:pt x="8146" y="6561"/>
                  </a:lnTo>
                  <a:cubicBezTo>
                    <a:pt x="8122" y="6439"/>
                    <a:pt x="8171" y="6317"/>
                    <a:pt x="8268" y="6220"/>
                  </a:cubicBezTo>
                  <a:lnTo>
                    <a:pt x="10390" y="4147"/>
                  </a:lnTo>
                  <a:cubicBezTo>
                    <a:pt x="10634" y="3927"/>
                    <a:pt x="10488" y="3561"/>
                    <a:pt x="10195" y="3512"/>
                  </a:cubicBezTo>
                  <a:lnTo>
                    <a:pt x="7244" y="3098"/>
                  </a:lnTo>
                  <a:cubicBezTo>
                    <a:pt x="7122" y="3073"/>
                    <a:pt x="7024" y="3000"/>
                    <a:pt x="6976" y="2878"/>
                  </a:cubicBezTo>
                  <a:lnTo>
                    <a:pt x="5658" y="220"/>
                  </a:lnTo>
                  <a:cubicBezTo>
                    <a:pt x="5585" y="73"/>
                    <a:pt x="5445" y="0"/>
                    <a:pt x="5308" y="0"/>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3"/>
            <p:cNvSpPr/>
            <p:nvPr/>
          </p:nvSpPr>
          <p:spPr>
            <a:xfrm>
              <a:off x="8479499" y="1687769"/>
              <a:ext cx="341378" cy="320032"/>
            </a:xfrm>
            <a:custGeom>
              <a:avLst/>
              <a:gdLst/>
              <a:ahLst/>
              <a:cxnLst/>
              <a:rect l="l" t="t" r="r" b="b"/>
              <a:pathLst>
                <a:path w="10634" h="9925" extrusionOk="0">
                  <a:moveTo>
                    <a:pt x="5308" y="0"/>
                  </a:moveTo>
                  <a:cubicBezTo>
                    <a:pt x="5171" y="0"/>
                    <a:pt x="5037" y="73"/>
                    <a:pt x="4976" y="220"/>
                  </a:cubicBezTo>
                  <a:lnTo>
                    <a:pt x="3659" y="2878"/>
                  </a:lnTo>
                  <a:cubicBezTo>
                    <a:pt x="3585" y="3000"/>
                    <a:pt x="3488" y="3073"/>
                    <a:pt x="3366" y="3073"/>
                  </a:cubicBezTo>
                  <a:lnTo>
                    <a:pt x="415" y="3512"/>
                  </a:lnTo>
                  <a:cubicBezTo>
                    <a:pt x="122" y="3561"/>
                    <a:pt x="0" y="3927"/>
                    <a:pt x="220" y="4147"/>
                  </a:cubicBezTo>
                  <a:lnTo>
                    <a:pt x="2341" y="6220"/>
                  </a:lnTo>
                  <a:cubicBezTo>
                    <a:pt x="2439" y="6317"/>
                    <a:pt x="2488" y="6439"/>
                    <a:pt x="2463" y="6561"/>
                  </a:cubicBezTo>
                  <a:lnTo>
                    <a:pt x="1951" y="9488"/>
                  </a:lnTo>
                  <a:cubicBezTo>
                    <a:pt x="1913" y="9736"/>
                    <a:pt x="2099" y="9924"/>
                    <a:pt x="2322" y="9924"/>
                  </a:cubicBezTo>
                  <a:cubicBezTo>
                    <a:pt x="2384" y="9924"/>
                    <a:pt x="2449" y="9910"/>
                    <a:pt x="2512" y="9878"/>
                  </a:cubicBezTo>
                  <a:lnTo>
                    <a:pt x="5122" y="8512"/>
                  </a:lnTo>
                  <a:cubicBezTo>
                    <a:pt x="5183" y="8476"/>
                    <a:pt x="5244" y="8457"/>
                    <a:pt x="5305" y="8457"/>
                  </a:cubicBezTo>
                  <a:cubicBezTo>
                    <a:pt x="5366" y="8457"/>
                    <a:pt x="5427" y="8476"/>
                    <a:pt x="5488" y="8512"/>
                  </a:cubicBezTo>
                  <a:lnTo>
                    <a:pt x="8122" y="9878"/>
                  </a:lnTo>
                  <a:cubicBezTo>
                    <a:pt x="8180" y="9910"/>
                    <a:pt x="8241" y="9924"/>
                    <a:pt x="8299" y="9924"/>
                  </a:cubicBezTo>
                  <a:cubicBezTo>
                    <a:pt x="8511" y="9924"/>
                    <a:pt x="8697" y="9736"/>
                    <a:pt x="8658" y="9488"/>
                  </a:cubicBezTo>
                  <a:lnTo>
                    <a:pt x="8146" y="6561"/>
                  </a:lnTo>
                  <a:cubicBezTo>
                    <a:pt x="8122" y="6439"/>
                    <a:pt x="8171" y="6317"/>
                    <a:pt x="8268" y="6220"/>
                  </a:cubicBezTo>
                  <a:lnTo>
                    <a:pt x="10390" y="4147"/>
                  </a:lnTo>
                  <a:cubicBezTo>
                    <a:pt x="10634" y="3927"/>
                    <a:pt x="10488" y="3561"/>
                    <a:pt x="10195" y="3512"/>
                  </a:cubicBezTo>
                  <a:lnTo>
                    <a:pt x="7244" y="3098"/>
                  </a:lnTo>
                  <a:cubicBezTo>
                    <a:pt x="7122" y="3073"/>
                    <a:pt x="7024" y="3000"/>
                    <a:pt x="6976" y="2878"/>
                  </a:cubicBezTo>
                  <a:lnTo>
                    <a:pt x="5658" y="220"/>
                  </a:lnTo>
                  <a:cubicBezTo>
                    <a:pt x="5585" y="73"/>
                    <a:pt x="5445" y="0"/>
                    <a:pt x="5308" y="0"/>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4" name="Google Shape;904;p43"/>
            <p:cNvGrpSpPr/>
            <p:nvPr/>
          </p:nvGrpSpPr>
          <p:grpSpPr>
            <a:xfrm>
              <a:off x="7770652" y="1367593"/>
              <a:ext cx="820034" cy="187786"/>
              <a:chOff x="4005100" y="3437025"/>
              <a:chExt cx="535375" cy="122600"/>
            </a:xfrm>
          </p:grpSpPr>
          <p:sp>
            <p:nvSpPr>
              <p:cNvPr id="905" name="Google Shape;905;p43"/>
              <p:cNvSpPr/>
              <p:nvPr/>
            </p:nvSpPr>
            <p:spPr>
              <a:xfrm>
                <a:off x="4005100" y="3437025"/>
                <a:ext cx="535375" cy="33575"/>
              </a:xfrm>
              <a:custGeom>
                <a:avLst/>
                <a:gdLst/>
                <a:ahLst/>
                <a:cxnLst/>
                <a:rect l="l" t="t" r="r" b="b"/>
                <a:pathLst>
                  <a:path w="21415" h="1343" extrusionOk="0">
                    <a:moveTo>
                      <a:pt x="903" y="1"/>
                    </a:moveTo>
                    <a:cubicBezTo>
                      <a:pt x="1" y="1"/>
                      <a:pt x="1" y="1342"/>
                      <a:pt x="903" y="1342"/>
                    </a:cubicBezTo>
                    <a:lnTo>
                      <a:pt x="20488" y="1342"/>
                    </a:lnTo>
                    <a:cubicBezTo>
                      <a:pt x="21415" y="1342"/>
                      <a:pt x="21415" y="1"/>
                      <a:pt x="20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3"/>
              <p:cNvSpPr/>
              <p:nvPr/>
            </p:nvSpPr>
            <p:spPr>
              <a:xfrm>
                <a:off x="4064850" y="3525450"/>
                <a:ext cx="415275" cy="34175"/>
              </a:xfrm>
              <a:custGeom>
                <a:avLst/>
                <a:gdLst/>
                <a:ahLst/>
                <a:cxnLst/>
                <a:rect l="l" t="t" r="r" b="b"/>
                <a:pathLst>
                  <a:path w="16611" h="1367" extrusionOk="0">
                    <a:moveTo>
                      <a:pt x="928" y="0"/>
                    </a:moveTo>
                    <a:cubicBezTo>
                      <a:pt x="1" y="0"/>
                      <a:pt x="1" y="1366"/>
                      <a:pt x="928" y="1366"/>
                    </a:cubicBezTo>
                    <a:lnTo>
                      <a:pt x="15708" y="1366"/>
                    </a:lnTo>
                    <a:cubicBezTo>
                      <a:pt x="16610" y="1366"/>
                      <a:pt x="16610" y="0"/>
                      <a:pt x="157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07" name="Google Shape;907;p43"/>
          <p:cNvGrpSpPr/>
          <p:nvPr/>
        </p:nvGrpSpPr>
        <p:grpSpPr>
          <a:xfrm>
            <a:off x="8177451" y="4105603"/>
            <a:ext cx="502899" cy="502899"/>
            <a:chOff x="858700" y="1967475"/>
            <a:chExt cx="605100" cy="605100"/>
          </a:xfrm>
        </p:grpSpPr>
        <p:sp>
          <p:nvSpPr>
            <p:cNvPr id="908" name="Google Shape;908;p43"/>
            <p:cNvSpPr/>
            <p:nvPr/>
          </p:nvSpPr>
          <p:spPr>
            <a:xfrm>
              <a:off x="858700" y="1967475"/>
              <a:ext cx="605100" cy="605100"/>
            </a:xfrm>
            <a:prstGeom prst="roundRect">
              <a:avLst>
                <a:gd name="adj" fmla="val 15109"/>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3"/>
            <p:cNvSpPr/>
            <p:nvPr/>
          </p:nvSpPr>
          <p:spPr>
            <a:xfrm>
              <a:off x="932654" y="2075711"/>
              <a:ext cx="457191" cy="388627"/>
            </a:xfrm>
            <a:custGeom>
              <a:avLst/>
              <a:gdLst/>
              <a:ahLst/>
              <a:cxnLst/>
              <a:rect l="l" t="t" r="r" b="b"/>
              <a:pathLst>
                <a:path w="10659" h="9051" extrusionOk="0">
                  <a:moveTo>
                    <a:pt x="2797" y="1"/>
                  </a:moveTo>
                  <a:cubicBezTo>
                    <a:pt x="2767" y="1"/>
                    <a:pt x="2738" y="1"/>
                    <a:pt x="2708" y="2"/>
                  </a:cubicBezTo>
                  <a:cubicBezTo>
                    <a:pt x="1293" y="27"/>
                    <a:pt x="196" y="1173"/>
                    <a:pt x="196" y="2588"/>
                  </a:cubicBezTo>
                  <a:cubicBezTo>
                    <a:pt x="196" y="2588"/>
                    <a:pt x="1" y="6368"/>
                    <a:pt x="5318" y="9051"/>
                  </a:cubicBezTo>
                  <a:lnTo>
                    <a:pt x="5342" y="9051"/>
                  </a:lnTo>
                  <a:cubicBezTo>
                    <a:pt x="10659" y="6368"/>
                    <a:pt x="10488" y="2588"/>
                    <a:pt x="10488" y="2588"/>
                  </a:cubicBezTo>
                  <a:cubicBezTo>
                    <a:pt x="10488" y="1173"/>
                    <a:pt x="9366" y="27"/>
                    <a:pt x="7976" y="2"/>
                  </a:cubicBezTo>
                  <a:cubicBezTo>
                    <a:pt x="7946" y="1"/>
                    <a:pt x="7916" y="1"/>
                    <a:pt x="7885" y="1"/>
                  </a:cubicBezTo>
                  <a:cubicBezTo>
                    <a:pt x="6512" y="1"/>
                    <a:pt x="5390" y="1081"/>
                    <a:pt x="5342" y="2441"/>
                  </a:cubicBezTo>
                  <a:cubicBezTo>
                    <a:pt x="5270" y="1081"/>
                    <a:pt x="4148" y="1"/>
                    <a:pt x="2797" y="1"/>
                  </a:cubicBez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0" name="Google Shape;910;p43"/>
          <p:cNvGrpSpPr/>
          <p:nvPr/>
        </p:nvGrpSpPr>
        <p:grpSpPr>
          <a:xfrm>
            <a:off x="8177500" y="3419800"/>
            <a:ext cx="502800" cy="502800"/>
            <a:chOff x="1627550" y="2017350"/>
            <a:chExt cx="502800" cy="502800"/>
          </a:xfrm>
        </p:grpSpPr>
        <p:sp>
          <p:nvSpPr>
            <p:cNvPr id="911" name="Google Shape;911;p43"/>
            <p:cNvSpPr/>
            <p:nvPr/>
          </p:nvSpPr>
          <p:spPr>
            <a:xfrm>
              <a:off x="1627550" y="2017350"/>
              <a:ext cx="502800" cy="502800"/>
            </a:xfrm>
            <a:prstGeom prst="roundRect">
              <a:avLst>
                <a:gd name="adj" fmla="val 15109"/>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43"/>
            <p:cNvSpPr/>
            <p:nvPr/>
          </p:nvSpPr>
          <p:spPr>
            <a:xfrm>
              <a:off x="1718900" y="2108700"/>
              <a:ext cx="320100" cy="320100"/>
            </a:xfrm>
            <a:prstGeom prst="donut">
              <a:avLst>
                <a:gd name="adj" fmla="val 25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3" name="Google Shape;913;p43"/>
          <p:cNvGrpSpPr/>
          <p:nvPr/>
        </p:nvGrpSpPr>
        <p:grpSpPr>
          <a:xfrm>
            <a:off x="8177501" y="2644294"/>
            <a:ext cx="629846" cy="592514"/>
            <a:chOff x="463701" y="2217961"/>
            <a:chExt cx="629846" cy="592514"/>
          </a:xfrm>
        </p:grpSpPr>
        <p:sp>
          <p:nvSpPr>
            <p:cNvPr id="914" name="Google Shape;914;p43"/>
            <p:cNvSpPr/>
            <p:nvPr/>
          </p:nvSpPr>
          <p:spPr>
            <a:xfrm>
              <a:off x="463701" y="2307675"/>
              <a:ext cx="502800" cy="502800"/>
            </a:xfrm>
            <a:prstGeom prst="roundRect">
              <a:avLst>
                <a:gd name="adj" fmla="val 15109"/>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43"/>
            <p:cNvSpPr/>
            <p:nvPr/>
          </p:nvSpPr>
          <p:spPr>
            <a:xfrm>
              <a:off x="545925" y="2446300"/>
              <a:ext cx="338328" cy="225549"/>
            </a:xfrm>
            <a:custGeom>
              <a:avLst/>
              <a:gdLst/>
              <a:ahLst/>
              <a:cxnLst/>
              <a:rect l="l" t="t" r="r" b="b"/>
              <a:pathLst>
                <a:path w="8708" h="5806" extrusionOk="0">
                  <a:moveTo>
                    <a:pt x="757" y="1"/>
                  </a:moveTo>
                  <a:cubicBezTo>
                    <a:pt x="342" y="1"/>
                    <a:pt x="1" y="342"/>
                    <a:pt x="1" y="757"/>
                  </a:cubicBezTo>
                  <a:lnTo>
                    <a:pt x="1" y="5049"/>
                  </a:lnTo>
                  <a:cubicBezTo>
                    <a:pt x="1" y="5464"/>
                    <a:pt x="342" y="5806"/>
                    <a:pt x="757" y="5806"/>
                  </a:cubicBezTo>
                  <a:lnTo>
                    <a:pt x="7952" y="5806"/>
                  </a:lnTo>
                  <a:cubicBezTo>
                    <a:pt x="8366" y="5806"/>
                    <a:pt x="8708" y="5464"/>
                    <a:pt x="8708" y="5049"/>
                  </a:cubicBezTo>
                  <a:lnTo>
                    <a:pt x="8708" y="757"/>
                  </a:lnTo>
                  <a:cubicBezTo>
                    <a:pt x="8708" y="342"/>
                    <a:pt x="8366" y="1"/>
                    <a:pt x="7952" y="1"/>
                  </a:cubicBez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43"/>
            <p:cNvSpPr/>
            <p:nvPr/>
          </p:nvSpPr>
          <p:spPr>
            <a:xfrm>
              <a:off x="555887" y="2446307"/>
              <a:ext cx="318435" cy="106170"/>
            </a:xfrm>
            <a:custGeom>
              <a:avLst/>
              <a:gdLst/>
              <a:ahLst/>
              <a:cxnLst/>
              <a:rect l="l" t="t" r="r" b="b"/>
              <a:pathLst>
                <a:path w="8196" h="2733" extrusionOk="0">
                  <a:moveTo>
                    <a:pt x="1" y="1"/>
                  </a:moveTo>
                  <a:lnTo>
                    <a:pt x="3659" y="2586"/>
                  </a:lnTo>
                  <a:cubicBezTo>
                    <a:pt x="3794" y="2684"/>
                    <a:pt x="3946" y="2733"/>
                    <a:pt x="4098" y="2733"/>
                  </a:cubicBezTo>
                  <a:cubicBezTo>
                    <a:pt x="4251" y="2733"/>
                    <a:pt x="4403" y="2684"/>
                    <a:pt x="4537" y="2586"/>
                  </a:cubicBezTo>
                  <a:lnTo>
                    <a:pt x="8196" y="1"/>
                  </a:ln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7" name="Google Shape;917;p43"/>
            <p:cNvGrpSpPr/>
            <p:nvPr/>
          </p:nvGrpSpPr>
          <p:grpSpPr>
            <a:xfrm>
              <a:off x="773496" y="2217961"/>
              <a:ext cx="320051" cy="298703"/>
              <a:chOff x="1023863" y="2896525"/>
              <a:chExt cx="240875" cy="219425"/>
            </a:xfrm>
          </p:grpSpPr>
          <p:sp>
            <p:nvSpPr>
              <p:cNvPr id="918" name="Google Shape;918;p43"/>
              <p:cNvSpPr/>
              <p:nvPr/>
            </p:nvSpPr>
            <p:spPr>
              <a:xfrm>
                <a:off x="1023863" y="2896525"/>
                <a:ext cx="240875" cy="219425"/>
              </a:xfrm>
              <a:custGeom>
                <a:avLst/>
                <a:gdLst/>
                <a:ahLst/>
                <a:cxnLst/>
                <a:rect l="l" t="t" r="r" b="b"/>
                <a:pathLst>
                  <a:path w="9635" h="8777" extrusionOk="0">
                    <a:moveTo>
                      <a:pt x="4811" y="1"/>
                    </a:moveTo>
                    <a:cubicBezTo>
                      <a:pt x="2818" y="1"/>
                      <a:pt x="1017" y="1364"/>
                      <a:pt x="537" y="3389"/>
                    </a:cubicBezTo>
                    <a:cubicBezTo>
                      <a:pt x="0" y="5754"/>
                      <a:pt x="1464" y="8096"/>
                      <a:pt x="3805" y="8657"/>
                    </a:cubicBezTo>
                    <a:cubicBezTo>
                      <a:pt x="4147" y="8738"/>
                      <a:pt x="4488" y="8776"/>
                      <a:pt x="4824" y="8776"/>
                    </a:cubicBezTo>
                    <a:cubicBezTo>
                      <a:pt x="6816" y="8776"/>
                      <a:pt x="8614" y="7413"/>
                      <a:pt x="9073" y="5388"/>
                    </a:cubicBezTo>
                    <a:cubicBezTo>
                      <a:pt x="9634" y="3047"/>
                      <a:pt x="8171" y="681"/>
                      <a:pt x="5830" y="120"/>
                    </a:cubicBezTo>
                    <a:cubicBezTo>
                      <a:pt x="5488" y="39"/>
                      <a:pt x="5147" y="1"/>
                      <a:pt x="4811" y="1"/>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43"/>
              <p:cNvSpPr/>
              <p:nvPr/>
            </p:nvSpPr>
            <p:spPr>
              <a:xfrm>
                <a:off x="1111105" y="2959275"/>
                <a:ext cx="54900" cy="93925"/>
              </a:xfrm>
              <a:custGeom>
                <a:avLst/>
                <a:gdLst/>
                <a:ahLst/>
                <a:cxnLst/>
                <a:rect l="l" t="t" r="r" b="b"/>
                <a:pathLst>
                  <a:path w="2196" h="3757" extrusionOk="0">
                    <a:moveTo>
                      <a:pt x="1268" y="0"/>
                    </a:moveTo>
                    <a:lnTo>
                      <a:pt x="0" y="1049"/>
                    </a:lnTo>
                    <a:lnTo>
                      <a:pt x="512" y="1708"/>
                    </a:lnTo>
                    <a:lnTo>
                      <a:pt x="951" y="1342"/>
                    </a:lnTo>
                    <a:cubicBezTo>
                      <a:pt x="1024" y="1269"/>
                      <a:pt x="1098" y="1195"/>
                      <a:pt x="1171" y="1098"/>
                    </a:cubicBezTo>
                    <a:lnTo>
                      <a:pt x="1171" y="1756"/>
                    </a:lnTo>
                    <a:lnTo>
                      <a:pt x="1171" y="3756"/>
                    </a:lnTo>
                    <a:lnTo>
                      <a:pt x="2195" y="3756"/>
                    </a:lnTo>
                    <a:lnTo>
                      <a:pt x="21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20" name="Google Shape;920;p43"/>
          <p:cNvGrpSpPr/>
          <p:nvPr/>
        </p:nvGrpSpPr>
        <p:grpSpPr>
          <a:xfrm>
            <a:off x="5918588" y="1426744"/>
            <a:ext cx="1827475" cy="1051350"/>
            <a:chOff x="6161988" y="3104373"/>
            <a:chExt cx="1827475" cy="1051350"/>
          </a:xfrm>
        </p:grpSpPr>
        <p:grpSp>
          <p:nvGrpSpPr>
            <p:cNvPr id="921" name="Google Shape;921;p43"/>
            <p:cNvGrpSpPr/>
            <p:nvPr/>
          </p:nvGrpSpPr>
          <p:grpSpPr>
            <a:xfrm>
              <a:off x="6161988" y="3104373"/>
              <a:ext cx="1827475" cy="1051350"/>
              <a:chOff x="274188" y="1278048"/>
              <a:chExt cx="1827475" cy="1051350"/>
            </a:xfrm>
          </p:grpSpPr>
          <p:sp>
            <p:nvSpPr>
              <p:cNvPr id="922" name="Google Shape;922;p43"/>
              <p:cNvSpPr/>
              <p:nvPr/>
            </p:nvSpPr>
            <p:spPr>
              <a:xfrm>
                <a:off x="364363" y="1369398"/>
                <a:ext cx="1737300" cy="9600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3" name="Google Shape;923;p43"/>
              <p:cNvGrpSpPr/>
              <p:nvPr/>
            </p:nvGrpSpPr>
            <p:grpSpPr>
              <a:xfrm>
                <a:off x="274188" y="1278048"/>
                <a:ext cx="1737300" cy="960000"/>
                <a:chOff x="7146475" y="2190661"/>
                <a:chExt cx="1737300" cy="960000"/>
              </a:xfrm>
            </p:grpSpPr>
            <p:sp>
              <p:nvSpPr>
                <p:cNvPr id="924" name="Google Shape;924;p43"/>
                <p:cNvSpPr/>
                <p:nvPr/>
              </p:nvSpPr>
              <p:spPr>
                <a:xfrm>
                  <a:off x="7146475" y="2190661"/>
                  <a:ext cx="1737300" cy="9600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25" name="Google Shape;925;p43"/>
                <p:cNvCxnSpPr/>
                <p:nvPr/>
              </p:nvCxnSpPr>
              <p:spPr>
                <a:xfrm>
                  <a:off x="7151600" y="2373361"/>
                  <a:ext cx="1724700" cy="0"/>
                </a:xfrm>
                <a:prstGeom prst="straightConnector1">
                  <a:avLst/>
                </a:prstGeom>
                <a:noFill/>
                <a:ln w="28575" cap="flat" cmpd="sng">
                  <a:solidFill>
                    <a:schemeClr val="dk1"/>
                  </a:solidFill>
                  <a:prstDash val="solid"/>
                  <a:round/>
                  <a:headEnd type="none" w="med" len="med"/>
                  <a:tailEnd type="none" w="med" len="med"/>
                </a:ln>
              </p:spPr>
            </p:cxnSp>
          </p:grpSp>
        </p:grpSp>
        <p:grpSp>
          <p:nvGrpSpPr>
            <p:cNvPr id="926" name="Google Shape;926;p43"/>
            <p:cNvGrpSpPr/>
            <p:nvPr/>
          </p:nvGrpSpPr>
          <p:grpSpPr>
            <a:xfrm>
              <a:off x="6349239" y="3420925"/>
              <a:ext cx="1356472" cy="509050"/>
              <a:chOff x="6343699" y="3416675"/>
              <a:chExt cx="1356472" cy="509050"/>
            </a:xfrm>
          </p:grpSpPr>
          <p:sp>
            <p:nvSpPr>
              <p:cNvPr id="927" name="Google Shape;927;p43"/>
              <p:cNvSpPr/>
              <p:nvPr/>
            </p:nvSpPr>
            <p:spPr>
              <a:xfrm>
                <a:off x="6343699" y="3524445"/>
                <a:ext cx="776865" cy="54206"/>
              </a:xfrm>
              <a:custGeom>
                <a:avLst/>
                <a:gdLst/>
                <a:ahLst/>
                <a:cxnLst/>
                <a:rect l="l" t="t" r="r" b="b"/>
                <a:pathLst>
                  <a:path w="19319" h="1348" extrusionOk="0">
                    <a:moveTo>
                      <a:pt x="18435" y="1"/>
                    </a:moveTo>
                    <a:cubicBezTo>
                      <a:pt x="18412" y="1"/>
                      <a:pt x="18389" y="2"/>
                      <a:pt x="18366" y="3"/>
                    </a:cubicBezTo>
                    <a:lnTo>
                      <a:pt x="854" y="3"/>
                    </a:lnTo>
                    <a:cubicBezTo>
                      <a:pt x="0" y="52"/>
                      <a:pt x="0" y="1296"/>
                      <a:pt x="854" y="1345"/>
                    </a:cubicBezTo>
                    <a:lnTo>
                      <a:pt x="18366" y="1345"/>
                    </a:lnTo>
                    <a:cubicBezTo>
                      <a:pt x="18389" y="1347"/>
                      <a:pt x="18412" y="1347"/>
                      <a:pt x="18435" y="1347"/>
                    </a:cubicBezTo>
                    <a:cubicBezTo>
                      <a:pt x="19319" y="1347"/>
                      <a:pt x="19319" y="1"/>
                      <a:pt x="184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43"/>
              <p:cNvSpPr/>
              <p:nvPr/>
            </p:nvSpPr>
            <p:spPr>
              <a:xfrm>
                <a:off x="6343699" y="3651035"/>
                <a:ext cx="777147" cy="55131"/>
              </a:xfrm>
              <a:custGeom>
                <a:avLst/>
                <a:gdLst/>
                <a:ahLst/>
                <a:cxnLst/>
                <a:rect l="l" t="t" r="r" b="b"/>
                <a:pathLst>
                  <a:path w="19326" h="1371" extrusionOk="0">
                    <a:moveTo>
                      <a:pt x="18412" y="1"/>
                    </a:moveTo>
                    <a:cubicBezTo>
                      <a:pt x="18397" y="1"/>
                      <a:pt x="18382" y="1"/>
                      <a:pt x="18366" y="2"/>
                    </a:cubicBezTo>
                    <a:lnTo>
                      <a:pt x="854" y="2"/>
                    </a:lnTo>
                    <a:cubicBezTo>
                      <a:pt x="0" y="75"/>
                      <a:pt x="0" y="1319"/>
                      <a:pt x="854" y="1368"/>
                    </a:cubicBezTo>
                    <a:lnTo>
                      <a:pt x="18366" y="1368"/>
                    </a:lnTo>
                    <a:cubicBezTo>
                      <a:pt x="18389" y="1369"/>
                      <a:pt x="18412" y="1370"/>
                      <a:pt x="18434" y="1370"/>
                    </a:cubicBezTo>
                    <a:cubicBezTo>
                      <a:pt x="19326" y="1370"/>
                      <a:pt x="19319" y="1"/>
                      <a:pt x="18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43"/>
              <p:cNvSpPr/>
              <p:nvPr/>
            </p:nvSpPr>
            <p:spPr>
              <a:xfrm>
                <a:off x="6343699" y="3778469"/>
                <a:ext cx="776865" cy="55172"/>
              </a:xfrm>
              <a:custGeom>
                <a:avLst/>
                <a:gdLst/>
                <a:ahLst/>
                <a:cxnLst/>
                <a:rect l="l" t="t" r="r" b="b"/>
                <a:pathLst>
                  <a:path w="19319" h="1372" extrusionOk="0">
                    <a:moveTo>
                      <a:pt x="18433" y="1"/>
                    </a:moveTo>
                    <a:cubicBezTo>
                      <a:pt x="18411" y="1"/>
                      <a:pt x="18389" y="2"/>
                      <a:pt x="18366" y="3"/>
                    </a:cubicBezTo>
                    <a:lnTo>
                      <a:pt x="854" y="3"/>
                    </a:lnTo>
                    <a:cubicBezTo>
                      <a:pt x="0" y="52"/>
                      <a:pt x="0" y="1320"/>
                      <a:pt x="854" y="1369"/>
                    </a:cubicBezTo>
                    <a:lnTo>
                      <a:pt x="18366" y="1369"/>
                    </a:lnTo>
                    <a:cubicBezTo>
                      <a:pt x="18389" y="1371"/>
                      <a:pt x="18411" y="1372"/>
                      <a:pt x="18433" y="1372"/>
                    </a:cubicBezTo>
                    <a:cubicBezTo>
                      <a:pt x="19319" y="1372"/>
                      <a:pt x="19319" y="1"/>
                      <a:pt x="184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43"/>
              <p:cNvSpPr/>
              <p:nvPr/>
            </p:nvSpPr>
            <p:spPr>
              <a:xfrm>
                <a:off x="7286224" y="3416675"/>
                <a:ext cx="413947" cy="509050"/>
              </a:xfrm>
              <a:custGeom>
                <a:avLst/>
                <a:gdLst/>
                <a:ahLst/>
                <a:cxnLst/>
                <a:rect l="l" t="t" r="r" b="b"/>
                <a:pathLst>
                  <a:path w="10294" h="12659" extrusionOk="0">
                    <a:moveTo>
                      <a:pt x="1" y="1"/>
                    </a:moveTo>
                    <a:lnTo>
                      <a:pt x="1" y="12659"/>
                    </a:lnTo>
                    <a:lnTo>
                      <a:pt x="10293" y="12659"/>
                    </a:lnTo>
                    <a:lnTo>
                      <a:pt x="10293" y="1"/>
                    </a:ln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31" name="Google Shape;931;p43"/>
          <p:cNvSpPr/>
          <p:nvPr/>
        </p:nvSpPr>
        <p:spPr>
          <a:xfrm>
            <a:off x="5047325" y="1066450"/>
            <a:ext cx="457208" cy="164590"/>
          </a:xfrm>
          <a:custGeom>
            <a:avLst/>
            <a:gdLst/>
            <a:ahLst/>
            <a:cxnLst/>
            <a:rect l="l" t="t" r="r" b="b"/>
            <a:pathLst>
              <a:path w="7903" h="3025" extrusionOk="0">
                <a:moveTo>
                  <a:pt x="2025" y="2829"/>
                </a:moveTo>
                <a:cubicBezTo>
                  <a:pt x="1829" y="3024"/>
                  <a:pt x="1537" y="2732"/>
                  <a:pt x="1732" y="2537"/>
                </a:cubicBezTo>
                <a:lnTo>
                  <a:pt x="2756" y="1537"/>
                </a:lnTo>
                <a:lnTo>
                  <a:pt x="1732" y="512"/>
                </a:lnTo>
                <a:cubicBezTo>
                  <a:pt x="1537" y="317"/>
                  <a:pt x="1829" y="49"/>
                  <a:pt x="2025" y="220"/>
                </a:cubicBezTo>
                <a:lnTo>
                  <a:pt x="3171" y="1390"/>
                </a:lnTo>
                <a:cubicBezTo>
                  <a:pt x="3244" y="1463"/>
                  <a:pt x="3244" y="1585"/>
                  <a:pt x="3171" y="1683"/>
                </a:cubicBezTo>
                <a:close/>
                <a:moveTo>
                  <a:pt x="195" y="512"/>
                </a:moveTo>
                <a:lnTo>
                  <a:pt x="1195" y="1512"/>
                </a:lnTo>
                <a:lnTo>
                  <a:pt x="195" y="2537"/>
                </a:lnTo>
                <a:cubicBezTo>
                  <a:pt x="0" y="2732"/>
                  <a:pt x="269" y="3000"/>
                  <a:pt x="464" y="2805"/>
                </a:cubicBezTo>
                <a:lnTo>
                  <a:pt x="1610" y="1659"/>
                </a:lnTo>
                <a:cubicBezTo>
                  <a:pt x="1708" y="1585"/>
                  <a:pt x="1708" y="1463"/>
                  <a:pt x="1610" y="1366"/>
                </a:cubicBezTo>
                <a:lnTo>
                  <a:pt x="464" y="220"/>
                </a:lnTo>
                <a:cubicBezTo>
                  <a:pt x="269" y="25"/>
                  <a:pt x="0" y="317"/>
                  <a:pt x="195" y="512"/>
                </a:cubicBezTo>
                <a:close/>
                <a:moveTo>
                  <a:pt x="6659" y="2829"/>
                </a:moveTo>
                <a:cubicBezTo>
                  <a:pt x="6464" y="3024"/>
                  <a:pt x="6195" y="2732"/>
                  <a:pt x="6366" y="2537"/>
                </a:cubicBezTo>
                <a:lnTo>
                  <a:pt x="7390" y="1537"/>
                </a:lnTo>
                <a:lnTo>
                  <a:pt x="6366" y="512"/>
                </a:lnTo>
                <a:cubicBezTo>
                  <a:pt x="6195" y="317"/>
                  <a:pt x="6464" y="49"/>
                  <a:pt x="6659" y="220"/>
                </a:cubicBezTo>
                <a:lnTo>
                  <a:pt x="7805" y="1390"/>
                </a:lnTo>
                <a:cubicBezTo>
                  <a:pt x="7903" y="1463"/>
                  <a:pt x="7903" y="1585"/>
                  <a:pt x="7805" y="1683"/>
                </a:cubicBezTo>
                <a:close/>
                <a:moveTo>
                  <a:pt x="5122" y="2829"/>
                </a:moveTo>
                <a:lnTo>
                  <a:pt x="6268" y="1683"/>
                </a:lnTo>
                <a:cubicBezTo>
                  <a:pt x="6342" y="1585"/>
                  <a:pt x="6342" y="1463"/>
                  <a:pt x="6268" y="1390"/>
                </a:cubicBezTo>
                <a:lnTo>
                  <a:pt x="5122" y="220"/>
                </a:lnTo>
                <a:cubicBezTo>
                  <a:pt x="4927" y="73"/>
                  <a:pt x="4659" y="317"/>
                  <a:pt x="4829" y="512"/>
                </a:cubicBezTo>
                <a:lnTo>
                  <a:pt x="5854" y="1537"/>
                </a:lnTo>
                <a:lnTo>
                  <a:pt x="4829" y="2537"/>
                </a:lnTo>
                <a:cubicBezTo>
                  <a:pt x="4634" y="2732"/>
                  <a:pt x="4927" y="3024"/>
                  <a:pt x="5122" y="2829"/>
                </a:cubicBezTo>
                <a:close/>
                <a:moveTo>
                  <a:pt x="3561" y="2829"/>
                </a:moveTo>
                <a:lnTo>
                  <a:pt x="4707" y="1683"/>
                </a:lnTo>
                <a:cubicBezTo>
                  <a:pt x="4805" y="1585"/>
                  <a:pt x="4805" y="1463"/>
                  <a:pt x="4707" y="1390"/>
                </a:cubicBezTo>
                <a:lnTo>
                  <a:pt x="3561" y="220"/>
                </a:lnTo>
                <a:cubicBezTo>
                  <a:pt x="3366" y="0"/>
                  <a:pt x="3049" y="317"/>
                  <a:pt x="3268" y="512"/>
                </a:cubicBezTo>
                <a:lnTo>
                  <a:pt x="4293" y="1537"/>
                </a:lnTo>
                <a:lnTo>
                  <a:pt x="3268" y="2537"/>
                </a:lnTo>
                <a:cubicBezTo>
                  <a:pt x="3098" y="2732"/>
                  <a:pt x="3366" y="3024"/>
                  <a:pt x="3561" y="28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43"/>
          <p:cNvSpPr/>
          <p:nvPr/>
        </p:nvSpPr>
        <p:spPr>
          <a:xfrm>
            <a:off x="5272757" y="917810"/>
            <a:ext cx="457196" cy="57149"/>
          </a:xfrm>
          <a:custGeom>
            <a:avLst/>
            <a:gdLst/>
            <a:ahLst/>
            <a:cxnLst/>
            <a:rect l="l" t="t" r="r" b="b"/>
            <a:pathLst>
              <a:path w="11732" h="1391" extrusionOk="0">
                <a:moveTo>
                  <a:pt x="11488" y="854"/>
                </a:moveTo>
                <a:cubicBezTo>
                  <a:pt x="11708" y="878"/>
                  <a:pt x="11732" y="1220"/>
                  <a:pt x="11488" y="1244"/>
                </a:cubicBezTo>
                <a:cubicBezTo>
                  <a:pt x="11220" y="1244"/>
                  <a:pt x="10952" y="1098"/>
                  <a:pt x="10805" y="854"/>
                </a:cubicBezTo>
                <a:cubicBezTo>
                  <a:pt x="10683" y="708"/>
                  <a:pt x="10561" y="537"/>
                  <a:pt x="10366" y="537"/>
                </a:cubicBezTo>
                <a:cubicBezTo>
                  <a:pt x="10171" y="537"/>
                  <a:pt x="10049" y="683"/>
                  <a:pt x="9927" y="854"/>
                </a:cubicBezTo>
                <a:cubicBezTo>
                  <a:pt x="9781" y="1098"/>
                  <a:pt x="9513" y="1244"/>
                  <a:pt x="9244" y="1244"/>
                </a:cubicBezTo>
                <a:cubicBezTo>
                  <a:pt x="8952" y="1244"/>
                  <a:pt x="8708" y="1098"/>
                  <a:pt x="8561" y="854"/>
                </a:cubicBezTo>
                <a:cubicBezTo>
                  <a:pt x="8439" y="708"/>
                  <a:pt x="8293" y="537"/>
                  <a:pt x="8122" y="537"/>
                </a:cubicBezTo>
                <a:cubicBezTo>
                  <a:pt x="7927" y="537"/>
                  <a:pt x="7805" y="683"/>
                  <a:pt x="7683" y="854"/>
                </a:cubicBezTo>
                <a:cubicBezTo>
                  <a:pt x="7537" y="1098"/>
                  <a:pt x="7269" y="1244"/>
                  <a:pt x="6976" y="1244"/>
                </a:cubicBezTo>
                <a:cubicBezTo>
                  <a:pt x="6708" y="1244"/>
                  <a:pt x="6439" y="1098"/>
                  <a:pt x="6293" y="854"/>
                </a:cubicBezTo>
                <a:cubicBezTo>
                  <a:pt x="6171" y="708"/>
                  <a:pt x="6049" y="537"/>
                  <a:pt x="5854" y="537"/>
                </a:cubicBezTo>
                <a:cubicBezTo>
                  <a:pt x="5683" y="537"/>
                  <a:pt x="5561" y="683"/>
                  <a:pt x="5415" y="854"/>
                </a:cubicBezTo>
                <a:cubicBezTo>
                  <a:pt x="5122" y="1391"/>
                  <a:pt x="4342" y="1391"/>
                  <a:pt x="4049" y="854"/>
                </a:cubicBezTo>
                <a:cubicBezTo>
                  <a:pt x="3927" y="708"/>
                  <a:pt x="3805" y="537"/>
                  <a:pt x="3610" y="537"/>
                </a:cubicBezTo>
                <a:cubicBezTo>
                  <a:pt x="3415" y="537"/>
                  <a:pt x="3318" y="683"/>
                  <a:pt x="3171" y="854"/>
                </a:cubicBezTo>
                <a:cubicBezTo>
                  <a:pt x="2879" y="1391"/>
                  <a:pt x="2098" y="1391"/>
                  <a:pt x="1805" y="854"/>
                </a:cubicBezTo>
                <a:cubicBezTo>
                  <a:pt x="1683" y="708"/>
                  <a:pt x="1561" y="537"/>
                  <a:pt x="1366" y="537"/>
                </a:cubicBezTo>
                <a:cubicBezTo>
                  <a:pt x="1171" y="537"/>
                  <a:pt x="1074" y="683"/>
                  <a:pt x="927" y="854"/>
                </a:cubicBezTo>
                <a:cubicBezTo>
                  <a:pt x="781" y="1098"/>
                  <a:pt x="513" y="1244"/>
                  <a:pt x="244" y="1244"/>
                </a:cubicBezTo>
                <a:cubicBezTo>
                  <a:pt x="1" y="1220"/>
                  <a:pt x="1" y="878"/>
                  <a:pt x="244" y="854"/>
                </a:cubicBezTo>
                <a:cubicBezTo>
                  <a:pt x="391" y="854"/>
                  <a:pt x="513" y="732"/>
                  <a:pt x="635" y="586"/>
                </a:cubicBezTo>
                <a:cubicBezTo>
                  <a:pt x="781" y="317"/>
                  <a:pt x="1074" y="171"/>
                  <a:pt x="1366" y="147"/>
                </a:cubicBezTo>
                <a:cubicBezTo>
                  <a:pt x="1659" y="171"/>
                  <a:pt x="1952" y="317"/>
                  <a:pt x="2098" y="586"/>
                </a:cubicBezTo>
                <a:cubicBezTo>
                  <a:pt x="2220" y="732"/>
                  <a:pt x="2342" y="854"/>
                  <a:pt x="2488" y="854"/>
                </a:cubicBezTo>
                <a:lnTo>
                  <a:pt x="2488" y="854"/>
                </a:lnTo>
                <a:cubicBezTo>
                  <a:pt x="2635" y="854"/>
                  <a:pt x="2757" y="732"/>
                  <a:pt x="2879" y="586"/>
                </a:cubicBezTo>
                <a:cubicBezTo>
                  <a:pt x="3196" y="0"/>
                  <a:pt x="4025" y="0"/>
                  <a:pt x="4342" y="586"/>
                </a:cubicBezTo>
                <a:cubicBezTo>
                  <a:pt x="4464" y="732"/>
                  <a:pt x="4586" y="854"/>
                  <a:pt x="4732" y="854"/>
                </a:cubicBezTo>
                <a:lnTo>
                  <a:pt x="4781" y="854"/>
                </a:lnTo>
                <a:cubicBezTo>
                  <a:pt x="4927" y="854"/>
                  <a:pt x="5025" y="732"/>
                  <a:pt x="5147" y="586"/>
                </a:cubicBezTo>
                <a:cubicBezTo>
                  <a:pt x="5318" y="317"/>
                  <a:pt x="5586" y="171"/>
                  <a:pt x="5878" y="147"/>
                </a:cubicBezTo>
                <a:cubicBezTo>
                  <a:pt x="6196" y="171"/>
                  <a:pt x="6464" y="317"/>
                  <a:pt x="6635" y="586"/>
                </a:cubicBezTo>
                <a:cubicBezTo>
                  <a:pt x="6757" y="732"/>
                  <a:pt x="6854" y="854"/>
                  <a:pt x="7000" y="854"/>
                </a:cubicBezTo>
                <a:lnTo>
                  <a:pt x="7025" y="854"/>
                </a:lnTo>
                <a:cubicBezTo>
                  <a:pt x="7171" y="854"/>
                  <a:pt x="7293" y="732"/>
                  <a:pt x="7391" y="586"/>
                </a:cubicBezTo>
                <a:cubicBezTo>
                  <a:pt x="7708" y="0"/>
                  <a:pt x="8561" y="0"/>
                  <a:pt x="8878" y="586"/>
                </a:cubicBezTo>
                <a:cubicBezTo>
                  <a:pt x="9000" y="732"/>
                  <a:pt x="9098" y="854"/>
                  <a:pt x="9244" y="854"/>
                </a:cubicBezTo>
                <a:lnTo>
                  <a:pt x="9269" y="854"/>
                </a:lnTo>
                <a:cubicBezTo>
                  <a:pt x="9415" y="854"/>
                  <a:pt x="9537" y="732"/>
                  <a:pt x="9659" y="586"/>
                </a:cubicBezTo>
                <a:cubicBezTo>
                  <a:pt x="9805" y="317"/>
                  <a:pt x="10074" y="171"/>
                  <a:pt x="10391" y="147"/>
                </a:cubicBezTo>
                <a:cubicBezTo>
                  <a:pt x="10683" y="171"/>
                  <a:pt x="10976" y="317"/>
                  <a:pt x="11122" y="586"/>
                </a:cubicBezTo>
                <a:cubicBezTo>
                  <a:pt x="11244" y="732"/>
                  <a:pt x="11342" y="854"/>
                  <a:pt x="11488" y="85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43"/>
          <p:cNvSpPr/>
          <p:nvPr/>
        </p:nvSpPr>
        <p:spPr>
          <a:xfrm>
            <a:off x="4160539" y="1044612"/>
            <a:ext cx="457207" cy="59636"/>
          </a:xfrm>
          <a:custGeom>
            <a:avLst/>
            <a:gdLst/>
            <a:ahLst/>
            <a:cxnLst/>
            <a:rect l="l" t="t" r="r" b="b"/>
            <a:pathLst>
              <a:path w="8294" h="952" extrusionOk="0">
                <a:moveTo>
                  <a:pt x="415" y="0"/>
                </a:moveTo>
                <a:cubicBezTo>
                  <a:pt x="757" y="0"/>
                  <a:pt x="952" y="439"/>
                  <a:pt x="708" y="683"/>
                </a:cubicBezTo>
                <a:cubicBezTo>
                  <a:pt x="440" y="951"/>
                  <a:pt x="1" y="756"/>
                  <a:pt x="25" y="390"/>
                </a:cubicBezTo>
                <a:cubicBezTo>
                  <a:pt x="25" y="171"/>
                  <a:pt x="196" y="0"/>
                  <a:pt x="415" y="0"/>
                </a:cubicBezTo>
                <a:close/>
                <a:moveTo>
                  <a:pt x="7757" y="0"/>
                </a:moveTo>
                <a:cubicBezTo>
                  <a:pt x="8123" y="0"/>
                  <a:pt x="8293" y="439"/>
                  <a:pt x="8025" y="683"/>
                </a:cubicBezTo>
                <a:cubicBezTo>
                  <a:pt x="7781" y="951"/>
                  <a:pt x="7342" y="756"/>
                  <a:pt x="7342" y="415"/>
                </a:cubicBezTo>
                <a:cubicBezTo>
                  <a:pt x="7342" y="195"/>
                  <a:pt x="7537" y="0"/>
                  <a:pt x="7757" y="0"/>
                </a:cubicBezTo>
                <a:close/>
                <a:moveTo>
                  <a:pt x="5928" y="0"/>
                </a:moveTo>
                <a:cubicBezTo>
                  <a:pt x="6293" y="24"/>
                  <a:pt x="6440" y="463"/>
                  <a:pt x="6171" y="707"/>
                </a:cubicBezTo>
                <a:cubicBezTo>
                  <a:pt x="5903" y="951"/>
                  <a:pt x="5488" y="756"/>
                  <a:pt x="5513" y="390"/>
                </a:cubicBezTo>
                <a:cubicBezTo>
                  <a:pt x="5513" y="171"/>
                  <a:pt x="5684" y="0"/>
                  <a:pt x="5903" y="0"/>
                </a:cubicBezTo>
                <a:close/>
                <a:moveTo>
                  <a:pt x="4098" y="0"/>
                </a:moveTo>
                <a:cubicBezTo>
                  <a:pt x="4464" y="24"/>
                  <a:pt x="4610" y="463"/>
                  <a:pt x="4342" y="707"/>
                </a:cubicBezTo>
                <a:cubicBezTo>
                  <a:pt x="4074" y="951"/>
                  <a:pt x="3659" y="756"/>
                  <a:pt x="3684" y="390"/>
                </a:cubicBezTo>
                <a:cubicBezTo>
                  <a:pt x="3684" y="171"/>
                  <a:pt x="3854" y="0"/>
                  <a:pt x="4074" y="0"/>
                </a:cubicBezTo>
                <a:close/>
                <a:moveTo>
                  <a:pt x="2269" y="0"/>
                </a:moveTo>
                <a:cubicBezTo>
                  <a:pt x="2635" y="24"/>
                  <a:pt x="2781" y="463"/>
                  <a:pt x="2513" y="707"/>
                </a:cubicBezTo>
                <a:cubicBezTo>
                  <a:pt x="2245" y="951"/>
                  <a:pt x="1830" y="756"/>
                  <a:pt x="1854" y="390"/>
                </a:cubicBezTo>
                <a:cubicBezTo>
                  <a:pt x="1854" y="171"/>
                  <a:pt x="2025" y="0"/>
                  <a:pt x="22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4" name="Google Shape;934;p43"/>
          <p:cNvGrpSpPr/>
          <p:nvPr/>
        </p:nvGrpSpPr>
        <p:grpSpPr>
          <a:xfrm>
            <a:off x="8118400" y="475791"/>
            <a:ext cx="621000" cy="621000"/>
            <a:chOff x="416300" y="4058211"/>
            <a:chExt cx="621000" cy="621000"/>
          </a:xfrm>
        </p:grpSpPr>
        <p:sp>
          <p:nvSpPr>
            <p:cNvPr id="935" name="Google Shape;935;p43"/>
            <p:cNvSpPr/>
            <p:nvPr/>
          </p:nvSpPr>
          <p:spPr>
            <a:xfrm>
              <a:off x="475400" y="4117311"/>
              <a:ext cx="502800" cy="502800"/>
            </a:xfrm>
            <a:prstGeom prst="roundRect">
              <a:avLst>
                <a:gd name="adj" fmla="val 15109"/>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43"/>
            <p:cNvSpPr/>
            <p:nvPr/>
          </p:nvSpPr>
          <p:spPr>
            <a:xfrm rot="2700000">
              <a:off x="507243" y="4149154"/>
              <a:ext cx="439113" cy="439113"/>
            </a:xfrm>
            <a:prstGeom prst="plus">
              <a:avLst>
                <a:gd name="adj" fmla="val 42536"/>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2" descr="Agile SDLC">
            <a:extLst>
              <a:ext uri="{FF2B5EF4-FFF2-40B4-BE49-F238E27FC236}">
                <a16:creationId xmlns:a16="http://schemas.microsoft.com/office/drawing/2014/main" id="{CD8E24ED-4C29-662F-46CB-AE83885BD11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777" t="9604" r="21680" b="5149"/>
          <a:stretch/>
        </p:blipFill>
        <p:spPr bwMode="auto">
          <a:xfrm>
            <a:off x="961158" y="1316566"/>
            <a:ext cx="4253138" cy="3162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3919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grpSp>
        <p:nvGrpSpPr>
          <p:cNvPr id="650" name="Google Shape;650;p35"/>
          <p:cNvGrpSpPr/>
          <p:nvPr/>
        </p:nvGrpSpPr>
        <p:grpSpPr>
          <a:xfrm>
            <a:off x="4419813" y="901075"/>
            <a:ext cx="4009093" cy="3610118"/>
            <a:chOff x="3408500" y="1600325"/>
            <a:chExt cx="2418600" cy="2916600"/>
          </a:xfrm>
        </p:grpSpPr>
        <p:sp>
          <p:nvSpPr>
            <p:cNvPr id="651" name="Google Shape;651;p35"/>
            <p:cNvSpPr/>
            <p:nvPr/>
          </p:nvSpPr>
          <p:spPr>
            <a:xfrm>
              <a:off x="3500000" y="1691825"/>
              <a:ext cx="2327100" cy="28251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2" name="Google Shape;652;p35"/>
            <p:cNvGrpSpPr/>
            <p:nvPr/>
          </p:nvGrpSpPr>
          <p:grpSpPr>
            <a:xfrm>
              <a:off x="3408500" y="1600325"/>
              <a:ext cx="2327100" cy="2825100"/>
              <a:chOff x="715400" y="1600325"/>
              <a:chExt cx="2327100" cy="2825100"/>
            </a:xfrm>
          </p:grpSpPr>
          <p:sp>
            <p:nvSpPr>
              <p:cNvPr id="653" name="Google Shape;653;p35"/>
              <p:cNvSpPr/>
              <p:nvPr/>
            </p:nvSpPr>
            <p:spPr>
              <a:xfrm>
                <a:off x="715400" y="1600325"/>
                <a:ext cx="2327100" cy="28251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54" name="Google Shape;654;p35"/>
              <p:cNvCxnSpPr/>
              <p:nvPr/>
            </p:nvCxnSpPr>
            <p:spPr>
              <a:xfrm>
                <a:off x="715400" y="1783325"/>
                <a:ext cx="2322300" cy="0"/>
              </a:xfrm>
              <a:prstGeom prst="straightConnector1">
                <a:avLst/>
              </a:prstGeom>
              <a:noFill/>
              <a:ln w="28575" cap="flat" cmpd="sng">
                <a:solidFill>
                  <a:schemeClr val="dk1"/>
                </a:solidFill>
                <a:prstDash val="solid"/>
                <a:round/>
                <a:headEnd type="none" w="med" len="med"/>
                <a:tailEnd type="none" w="med" len="med"/>
              </a:ln>
            </p:spPr>
          </p:cxnSp>
        </p:grpSp>
      </p:grpSp>
      <p:grpSp>
        <p:nvGrpSpPr>
          <p:cNvPr id="655" name="Google Shape;655;p35"/>
          <p:cNvGrpSpPr/>
          <p:nvPr/>
        </p:nvGrpSpPr>
        <p:grpSpPr>
          <a:xfrm>
            <a:off x="715399" y="901075"/>
            <a:ext cx="3370861" cy="3610118"/>
            <a:chOff x="715400" y="1600325"/>
            <a:chExt cx="2418600" cy="2916600"/>
          </a:xfrm>
        </p:grpSpPr>
        <p:sp>
          <p:nvSpPr>
            <p:cNvPr id="656" name="Google Shape;656;p35"/>
            <p:cNvSpPr/>
            <p:nvPr/>
          </p:nvSpPr>
          <p:spPr>
            <a:xfrm>
              <a:off x="806900" y="1691825"/>
              <a:ext cx="2327100" cy="28251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7" name="Google Shape;657;p35"/>
            <p:cNvGrpSpPr/>
            <p:nvPr/>
          </p:nvGrpSpPr>
          <p:grpSpPr>
            <a:xfrm>
              <a:off x="715400" y="1600325"/>
              <a:ext cx="2327100" cy="2825100"/>
              <a:chOff x="715400" y="1600325"/>
              <a:chExt cx="2327100" cy="2825100"/>
            </a:xfrm>
          </p:grpSpPr>
          <p:sp>
            <p:nvSpPr>
              <p:cNvPr id="658" name="Google Shape;658;p35"/>
              <p:cNvSpPr/>
              <p:nvPr/>
            </p:nvSpPr>
            <p:spPr>
              <a:xfrm>
                <a:off x="715400" y="1600325"/>
                <a:ext cx="2327100" cy="28251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59" name="Google Shape;659;p35"/>
              <p:cNvCxnSpPr/>
              <p:nvPr/>
            </p:nvCxnSpPr>
            <p:spPr>
              <a:xfrm>
                <a:off x="715400" y="1783325"/>
                <a:ext cx="2322300" cy="0"/>
              </a:xfrm>
              <a:prstGeom prst="straightConnector1">
                <a:avLst/>
              </a:prstGeom>
              <a:noFill/>
              <a:ln w="28575" cap="flat" cmpd="sng">
                <a:solidFill>
                  <a:schemeClr val="dk1"/>
                </a:solidFill>
                <a:prstDash val="solid"/>
                <a:round/>
                <a:headEnd type="none" w="med" len="med"/>
                <a:tailEnd type="none" w="med" len="med"/>
              </a:ln>
            </p:spPr>
          </p:cxnSp>
        </p:grpSp>
      </p:grpSp>
      <p:sp>
        <p:nvSpPr>
          <p:cNvPr id="660" name="Google Shape;660;p35"/>
          <p:cNvSpPr txBox="1">
            <a:spLocks noGrp="1"/>
          </p:cNvSpPr>
          <p:nvPr>
            <p:ph type="subTitle" idx="1"/>
          </p:nvPr>
        </p:nvSpPr>
        <p:spPr>
          <a:xfrm>
            <a:off x="1233420" y="1597705"/>
            <a:ext cx="2197200" cy="548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Kelebihan AGILE</a:t>
            </a:r>
          </a:p>
        </p:txBody>
      </p:sp>
      <p:sp>
        <p:nvSpPr>
          <p:cNvPr id="661" name="Google Shape;661;p35"/>
          <p:cNvSpPr txBox="1">
            <a:spLocks noGrp="1"/>
          </p:cNvSpPr>
          <p:nvPr>
            <p:ph type="subTitle" idx="5"/>
          </p:nvPr>
        </p:nvSpPr>
        <p:spPr>
          <a:xfrm>
            <a:off x="5402945" y="1548843"/>
            <a:ext cx="2194500" cy="548700"/>
          </a:xfrm>
          <a:prstGeom prst="rect">
            <a:avLst/>
          </a:prstGeom>
        </p:spPr>
        <p:txBody>
          <a:bodyPr spcFirstLastPara="1" wrap="square" lIns="91425" tIns="91425" rIns="91425" bIns="91425" anchor="b" anchorCtr="0">
            <a:noAutofit/>
          </a:bodyPr>
          <a:lstStyle/>
          <a:p>
            <a:pPr marL="0" indent="0"/>
            <a:r>
              <a:rPr lang="en" dirty="0"/>
              <a:t>Kelemahan AGILE</a:t>
            </a:r>
          </a:p>
        </p:txBody>
      </p:sp>
      <p:sp>
        <p:nvSpPr>
          <p:cNvPr id="664" name="Google Shape;664;p35"/>
          <p:cNvSpPr txBox="1">
            <a:spLocks noGrp="1"/>
          </p:cNvSpPr>
          <p:nvPr>
            <p:ph type="subTitle" idx="2"/>
          </p:nvPr>
        </p:nvSpPr>
        <p:spPr>
          <a:xfrm>
            <a:off x="509372" y="2326795"/>
            <a:ext cx="3243334" cy="1188600"/>
          </a:xfrm>
          <a:prstGeom prst="rect">
            <a:avLst/>
          </a:prstGeom>
        </p:spPr>
        <p:txBody>
          <a:bodyPr spcFirstLastPara="1" wrap="square" lIns="91425" tIns="91425" rIns="91425" bIns="91425" anchor="t" anchorCtr="0">
            <a:noAutofit/>
          </a:bodyPr>
          <a:lstStyle/>
          <a:p>
            <a:pPr marL="742950" lvl="1" indent="-285750" algn="l">
              <a:buFont typeface="+mj-lt"/>
              <a:buAutoNum type="arabicPeriod"/>
            </a:pPr>
            <a:r>
              <a:rPr lang="id-ID" sz="1600" i="0" u="sng" strike="noStrike" dirty="0">
                <a:solidFill>
                  <a:schemeClr val="tx1"/>
                </a:solidFill>
                <a:effectLst/>
                <a:latin typeface="Karla" panose="020F0502020204030204" pitchFamily="2" charset="0"/>
              </a:rPr>
              <a:t>Responsif terhadap Perubahan</a:t>
            </a:r>
          </a:p>
          <a:p>
            <a:pPr marL="742950" lvl="1" indent="-285750" algn="l">
              <a:buFont typeface="+mj-lt"/>
              <a:buAutoNum type="arabicPeriod"/>
            </a:pPr>
            <a:r>
              <a:rPr lang="id-ID" sz="1600" i="0" u="sng" strike="noStrike" dirty="0">
                <a:solidFill>
                  <a:schemeClr val="tx1"/>
                </a:solidFill>
                <a:effectLst/>
                <a:latin typeface="Karla" panose="020F0502020204030204" pitchFamily="2" charset="0"/>
              </a:rPr>
              <a:t>Pengiriman Cepat </a:t>
            </a:r>
          </a:p>
          <a:p>
            <a:pPr marL="742950" lvl="1" indent="-285750" algn="l">
              <a:buFont typeface="+mj-lt"/>
              <a:buAutoNum type="arabicPeriod"/>
            </a:pPr>
            <a:r>
              <a:rPr lang="id-ID" sz="1600" i="0" u="sng" strike="noStrike" dirty="0">
                <a:solidFill>
                  <a:schemeClr val="tx1"/>
                </a:solidFill>
                <a:effectLst/>
                <a:latin typeface="Karla" panose="020F0502020204030204" pitchFamily="2" charset="0"/>
              </a:rPr>
              <a:t>Kolaborasi Tinggi </a:t>
            </a:r>
          </a:p>
          <a:p>
            <a:pPr marL="742950" lvl="1" indent="-285750" algn="l">
              <a:buFont typeface="+mj-lt"/>
              <a:buAutoNum type="arabicPeriod"/>
            </a:pPr>
            <a:r>
              <a:rPr lang="id-ID" sz="1600" i="0" u="sng" strike="noStrike" dirty="0">
                <a:solidFill>
                  <a:schemeClr val="tx1"/>
                </a:solidFill>
                <a:effectLst/>
                <a:latin typeface="Karla" panose="020F0502020204030204" pitchFamily="2" charset="0"/>
              </a:rPr>
              <a:t>Feedback Kontinu </a:t>
            </a:r>
          </a:p>
          <a:p>
            <a:pPr marL="742950" lvl="1" indent="-285750" algn="l">
              <a:buFont typeface="+mj-lt"/>
              <a:buAutoNum type="arabicPeriod"/>
            </a:pPr>
            <a:r>
              <a:rPr lang="id-ID" sz="1600" i="0" u="sng" strike="noStrike" dirty="0">
                <a:solidFill>
                  <a:schemeClr val="tx1"/>
                </a:solidFill>
                <a:effectLst/>
                <a:latin typeface="Karla" panose="020F0502020204030204" pitchFamily="2" charset="0"/>
              </a:rPr>
              <a:t>Visibilitas Tinggi</a:t>
            </a:r>
          </a:p>
        </p:txBody>
      </p:sp>
      <p:sp>
        <p:nvSpPr>
          <p:cNvPr id="665" name="Google Shape;665;p35"/>
          <p:cNvSpPr txBox="1">
            <a:spLocks noGrp="1"/>
          </p:cNvSpPr>
          <p:nvPr>
            <p:ph type="subTitle" idx="3"/>
          </p:nvPr>
        </p:nvSpPr>
        <p:spPr>
          <a:xfrm>
            <a:off x="4511703" y="2451658"/>
            <a:ext cx="3753861" cy="1188600"/>
          </a:xfrm>
          <a:prstGeom prst="rect">
            <a:avLst/>
          </a:prstGeom>
        </p:spPr>
        <p:txBody>
          <a:bodyPr spcFirstLastPara="1" wrap="square" lIns="91425" tIns="91425" rIns="91425" bIns="91425" anchor="t" anchorCtr="0">
            <a:noAutofit/>
          </a:bodyPr>
          <a:lstStyle/>
          <a:p>
            <a:pPr marL="742950" lvl="1" indent="-285750" algn="l">
              <a:buFont typeface="+mj-lt"/>
              <a:buAutoNum type="arabicPeriod"/>
            </a:pPr>
            <a:r>
              <a:rPr lang="id-ID" i="0" u="sng" strike="noStrike" dirty="0">
                <a:solidFill>
                  <a:schemeClr val="tx1"/>
                </a:solidFill>
                <a:effectLst/>
                <a:latin typeface="Karla" panose="020F0502020204030204" pitchFamily="2" charset="0"/>
              </a:rPr>
              <a:t>Kompleksitas</a:t>
            </a:r>
          </a:p>
          <a:p>
            <a:pPr marL="742950" lvl="1" indent="-285750" algn="l">
              <a:buFont typeface="+mj-lt"/>
              <a:buAutoNum type="arabicPeriod"/>
            </a:pPr>
            <a:r>
              <a:rPr lang="id-ID" i="0" u="sng" strike="noStrike" dirty="0">
                <a:solidFill>
                  <a:schemeClr val="tx1"/>
                </a:solidFill>
                <a:effectLst/>
                <a:latin typeface="Karla" panose="020F0502020204030204" pitchFamily="2" charset="0"/>
              </a:rPr>
              <a:t>Biaya Tinggi</a:t>
            </a:r>
          </a:p>
          <a:p>
            <a:pPr marL="742950" lvl="1" indent="-285750" algn="l">
              <a:buFont typeface="+mj-lt"/>
              <a:buAutoNum type="arabicPeriod"/>
            </a:pPr>
            <a:r>
              <a:rPr lang="id-ID" i="0" u="sng" strike="noStrike" dirty="0">
                <a:solidFill>
                  <a:schemeClr val="tx1"/>
                </a:solidFill>
                <a:effectLst/>
                <a:latin typeface="Karla" panose="020F0502020204030204" pitchFamily="2" charset="0"/>
              </a:rPr>
              <a:t>Tidak Sesuai untuk Proyek Kecil</a:t>
            </a:r>
          </a:p>
          <a:p>
            <a:pPr marL="742950" lvl="1" indent="-285750" algn="l">
              <a:buFont typeface="+mj-lt"/>
              <a:buAutoNum type="arabicPeriod"/>
            </a:pPr>
            <a:r>
              <a:rPr lang="id-ID" i="0" u="sng" strike="noStrike" dirty="0">
                <a:solidFill>
                  <a:schemeClr val="tx1"/>
                </a:solidFill>
                <a:effectLst/>
                <a:latin typeface="Karla" panose="020F0502020204030204" pitchFamily="2" charset="0"/>
              </a:rPr>
              <a:t>Memerlukan Komitmen Pelanggan</a:t>
            </a:r>
          </a:p>
          <a:p>
            <a:pPr marL="742950" lvl="1" indent="-285750" algn="l">
              <a:buFont typeface="+mj-lt"/>
              <a:buAutoNum type="arabicPeriod"/>
            </a:pPr>
            <a:r>
              <a:rPr lang="id-ID" i="0" u="sng" strike="noStrike" dirty="0">
                <a:solidFill>
                  <a:schemeClr val="tx1"/>
                </a:solidFill>
                <a:effectLst/>
                <a:latin typeface="Karla" panose="020F0502020204030204" pitchFamily="2" charset="0"/>
              </a:rPr>
              <a:t>Kesulitan Estimasi Waktu</a:t>
            </a:r>
          </a:p>
        </p:txBody>
      </p:sp>
      <p:sp>
        <p:nvSpPr>
          <p:cNvPr id="673" name="Google Shape;673;p35"/>
          <p:cNvSpPr/>
          <p:nvPr/>
        </p:nvSpPr>
        <p:spPr>
          <a:xfrm>
            <a:off x="7971700" y="1081625"/>
            <a:ext cx="457207" cy="59636"/>
          </a:xfrm>
          <a:custGeom>
            <a:avLst/>
            <a:gdLst/>
            <a:ahLst/>
            <a:cxnLst/>
            <a:rect l="l" t="t" r="r" b="b"/>
            <a:pathLst>
              <a:path w="8294" h="952" extrusionOk="0">
                <a:moveTo>
                  <a:pt x="415" y="0"/>
                </a:moveTo>
                <a:cubicBezTo>
                  <a:pt x="757" y="0"/>
                  <a:pt x="952" y="439"/>
                  <a:pt x="708" y="683"/>
                </a:cubicBezTo>
                <a:cubicBezTo>
                  <a:pt x="440" y="951"/>
                  <a:pt x="1" y="756"/>
                  <a:pt x="25" y="390"/>
                </a:cubicBezTo>
                <a:cubicBezTo>
                  <a:pt x="25" y="171"/>
                  <a:pt x="196" y="0"/>
                  <a:pt x="415" y="0"/>
                </a:cubicBezTo>
                <a:close/>
                <a:moveTo>
                  <a:pt x="7757" y="0"/>
                </a:moveTo>
                <a:cubicBezTo>
                  <a:pt x="8123" y="0"/>
                  <a:pt x="8293" y="439"/>
                  <a:pt x="8025" y="683"/>
                </a:cubicBezTo>
                <a:cubicBezTo>
                  <a:pt x="7781" y="951"/>
                  <a:pt x="7342" y="756"/>
                  <a:pt x="7342" y="415"/>
                </a:cubicBezTo>
                <a:cubicBezTo>
                  <a:pt x="7342" y="195"/>
                  <a:pt x="7537" y="0"/>
                  <a:pt x="7757" y="0"/>
                </a:cubicBezTo>
                <a:close/>
                <a:moveTo>
                  <a:pt x="5928" y="0"/>
                </a:moveTo>
                <a:cubicBezTo>
                  <a:pt x="6293" y="24"/>
                  <a:pt x="6440" y="463"/>
                  <a:pt x="6171" y="707"/>
                </a:cubicBezTo>
                <a:cubicBezTo>
                  <a:pt x="5903" y="951"/>
                  <a:pt x="5488" y="756"/>
                  <a:pt x="5513" y="390"/>
                </a:cubicBezTo>
                <a:cubicBezTo>
                  <a:pt x="5513" y="171"/>
                  <a:pt x="5684" y="0"/>
                  <a:pt x="5903" y="0"/>
                </a:cubicBezTo>
                <a:close/>
                <a:moveTo>
                  <a:pt x="4098" y="0"/>
                </a:moveTo>
                <a:cubicBezTo>
                  <a:pt x="4464" y="24"/>
                  <a:pt x="4610" y="463"/>
                  <a:pt x="4342" y="707"/>
                </a:cubicBezTo>
                <a:cubicBezTo>
                  <a:pt x="4074" y="951"/>
                  <a:pt x="3659" y="756"/>
                  <a:pt x="3684" y="390"/>
                </a:cubicBezTo>
                <a:cubicBezTo>
                  <a:pt x="3684" y="171"/>
                  <a:pt x="3854" y="0"/>
                  <a:pt x="4074" y="0"/>
                </a:cubicBezTo>
                <a:close/>
                <a:moveTo>
                  <a:pt x="2269" y="0"/>
                </a:moveTo>
                <a:cubicBezTo>
                  <a:pt x="2635" y="24"/>
                  <a:pt x="2781" y="463"/>
                  <a:pt x="2513" y="707"/>
                </a:cubicBezTo>
                <a:cubicBezTo>
                  <a:pt x="2245" y="951"/>
                  <a:pt x="1830" y="756"/>
                  <a:pt x="1854" y="390"/>
                </a:cubicBezTo>
                <a:cubicBezTo>
                  <a:pt x="1854" y="171"/>
                  <a:pt x="2025" y="0"/>
                  <a:pt x="22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5"/>
          <p:cNvSpPr/>
          <p:nvPr/>
        </p:nvSpPr>
        <p:spPr>
          <a:xfrm>
            <a:off x="7808368" y="932973"/>
            <a:ext cx="457196" cy="57149"/>
          </a:xfrm>
          <a:custGeom>
            <a:avLst/>
            <a:gdLst/>
            <a:ahLst/>
            <a:cxnLst/>
            <a:rect l="l" t="t" r="r" b="b"/>
            <a:pathLst>
              <a:path w="11732" h="1391" extrusionOk="0">
                <a:moveTo>
                  <a:pt x="11488" y="854"/>
                </a:moveTo>
                <a:cubicBezTo>
                  <a:pt x="11708" y="878"/>
                  <a:pt x="11732" y="1220"/>
                  <a:pt x="11488" y="1244"/>
                </a:cubicBezTo>
                <a:cubicBezTo>
                  <a:pt x="11220" y="1244"/>
                  <a:pt x="10952" y="1098"/>
                  <a:pt x="10805" y="854"/>
                </a:cubicBezTo>
                <a:cubicBezTo>
                  <a:pt x="10683" y="708"/>
                  <a:pt x="10561" y="537"/>
                  <a:pt x="10366" y="537"/>
                </a:cubicBezTo>
                <a:cubicBezTo>
                  <a:pt x="10171" y="537"/>
                  <a:pt x="10049" y="683"/>
                  <a:pt x="9927" y="854"/>
                </a:cubicBezTo>
                <a:cubicBezTo>
                  <a:pt x="9781" y="1098"/>
                  <a:pt x="9513" y="1244"/>
                  <a:pt x="9244" y="1244"/>
                </a:cubicBezTo>
                <a:cubicBezTo>
                  <a:pt x="8952" y="1244"/>
                  <a:pt x="8708" y="1098"/>
                  <a:pt x="8561" y="854"/>
                </a:cubicBezTo>
                <a:cubicBezTo>
                  <a:pt x="8439" y="708"/>
                  <a:pt x="8293" y="537"/>
                  <a:pt x="8122" y="537"/>
                </a:cubicBezTo>
                <a:cubicBezTo>
                  <a:pt x="7927" y="537"/>
                  <a:pt x="7805" y="683"/>
                  <a:pt x="7683" y="854"/>
                </a:cubicBezTo>
                <a:cubicBezTo>
                  <a:pt x="7537" y="1098"/>
                  <a:pt x="7269" y="1244"/>
                  <a:pt x="6976" y="1244"/>
                </a:cubicBezTo>
                <a:cubicBezTo>
                  <a:pt x="6708" y="1244"/>
                  <a:pt x="6439" y="1098"/>
                  <a:pt x="6293" y="854"/>
                </a:cubicBezTo>
                <a:cubicBezTo>
                  <a:pt x="6171" y="708"/>
                  <a:pt x="6049" y="537"/>
                  <a:pt x="5854" y="537"/>
                </a:cubicBezTo>
                <a:cubicBezTo>
                  <a:pt x="5683" y="537"/>
                  <a:pt x="5561" y="683"/>
                  <a:pt x="5415" y="854"/>
                </a:cubicBezTo>
                <a:cubicBezTo>
                  <a:pt x="5122" y="1391"/>
                  <a:pt x="4342" y="1391"/>
                  <a:pt x="4049" y="854"/>
                </a:cubicBezTo>
                <a:cubicBezTo>
                  <a:pt x="3927" y="708"/>
                  <a:pt x="3805" y="537"/>
                  <a:pt x="3610" y="537"/>
                </a:cubicBezTo>
                <a:cubicBezTo>
                  <a:pt x="3415" y="537"/>
                  <a:pt x="3318" y="683"/>
                  <a:pt x="3171" y="854"/>
                </a:cubicBezTo>
                <a:cubicBezTo>
                  <a:pt x="2879" y="1391"/>
                  <a:pt x="2098" y="1391"/>
                  <a:pt x="1805" y="854"/>
                </a:cubicBezTo>
                <a:cubicBezTo>
                  <a:pt x="1683" y="708"/>
                  <a:pt x="1561" y="537"/>
                  <a:pt x="1366" y="537"/>
                </a:cubicBezTo>
                <a:cubicBezTo>
                  <a:pt x="1171" y="537"/>
                  <a:pt x="1074" y="683"/>
                  <a:pt x="927" y="854"/>
                </a:cubicBezTo>
                <a:cubicBezTo>
                  <a:pt x="781" y="1098"/>
                  <a:pt x="513" y="1244"/>
                  <a:pt x="244" y="1244"/>
                </a:cubicBezTo>
                <a:cubicBezTo>
                  <a:pt x="1" y="1220"/>
                  <a:pt x="1" y="878"/>
                  <a:pt x="244" y="854"/>
                </a:cubicBezTo>
                <a:cubicBezTo>
                  <a:pt x="391" y="854"/>
                  <a:pt x="513" y="732"/>
                  <a:pt x="635" y="586"/>
                </a:cubicBezTo>
                <a:cubicBezTo>
                  <a:pt x="781" y="317"/>
                  <a:pt x="1074" y="171"/>
                  <a:pt x="1366" y="147"/>
                </a:cubicBezTo>
                <a:cubicBezTo>
                  <a:pt x="1659" y="171"/>
                  <a:pt x="1952" y="317"/>
                  <a:pt x="2098" y="586"/>
                </a:cubicBezTo>
                <a:cubicBezTo>
                  <a:pt x="2220" y="732"/>
                  <a:pt x="2342" y="854"/>
                  <a:pt x="2488" y="854"/>
                </a:cubicBezTo>
                <a:lnTo>
                  <a:pt x="2488" y="854"/>
                </a:lnTo>
                <a:cubicBezTo>
                  <a:pt x="2635" y="854"/>
                  <a:pt x="2757" y="732"/>
                  <a:pt x="2879" y="586"/>
                </a:cubicBezTo>
                <a:cubicBezTo>
                  <a:pt x="3196" y="0"/>
                  <a:pt x="4025" y="0"/>
                  <a:pt x="4342" y="586"/>
                </a:cubicBezTo>
                <a:cubicBezTo>
                  <a:pt x="4464" y="732"/>
                  <a:pt x="4586" y="854"/>
                  <a:pt x="4732" y="854"/>
                </a:cubicBezTo>
                <a:lnTo>
                  <a:pt x="4781" y="854"/>
                </a:lnTo>
                <a:cubicBezTo>
                  <a:pt x="4927" y="854"/>
                  <a:pt x="5025" y="732"/>
                  <a:pt x="5147" y="586"/>
                </a:cubicBezTo>
                <a:cubicBezTo>
                  <a:pt x="5318" y="317"/>
                  <a:pt x="5586" y="171"/>
                  <a:pt x="5878" y="147"/>
                </a:cubicBezTo>
                <a:cubicBezTo>
                  <a:pt x="6196" y="171"/>
                  <a:pt x="6464" y="317"/>
                  <a:pt x="6635" y="586"/>
                </a:cubicBezTo>
                <a:cubicBezTo>
                  <a:pt x="6757" y="732"/>
                  <a:pt x="6854" y="854"/>
                  <a:pt x="7000" y="854"/>
                </a:cubicBezTo>
                <a:lnTo>
                  <a:pt x="7025" y="854"/>
                </a:lnTo>
                <a:cubicBezTo>
                  <a:pt x="7171" y="854"/>
                  <a:pt x="7293" y="732"/>
                  <a:pt x="7391" y="586"/>
                </a:cubicBezTo>
                <a:cubicBezTo>
                  <a:pt x="7708" y="0"/>
                  <a:pt x="8561" y="0"/>
                  <a:pt x="8878" y="586"/>
                </a:cubicBezTo>
                <a:cubicBezTo>
                  <a:pt x="9000" y="732"/>
                  <a:pt x="9098" y="854"/>
                  <a:pt x="9244" y="854"/>
                </a:cubicBezTo>
                <a:lnTo>
                  <a:pt x="9269" y="854"/>
                </a:lnTo>
                <a:cubicBezTo>
                  <a:pt x="9415" y="854"/>
                  <a:pt x="9537" y="732"/>
                  <a:pt x="9659" y="586"/>
                </a:cubicBezTo>
                <a:cubicBezTo>
                  <a:pt x="9805" y="317"/>
                  <a:pt x="10074" y="171"/>
                  <a:pt x="10391" y="147"/>
                </a:cubicBezTo>
                <a:cubicBezTo>
                  <a:pt x="10683" y="171"/>
                  <a:pt x="10976" y="317"/>
                  <a:pt x="11122" y="586"/>
                </a:cubicBezTo>
                <a:cubicBezTo>
                  <a:pt x="11244" y="732"/>
                  <a:pt x="11342" y="854"/>
                  <a:pt x="11488" y="85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5"/>
          <p:cNvSpPr/>
          <p:nvPr/>
        </p:nvSpPr>
        <p:spPr>
          <a:xfrm>
            <a:off x="715160" y="1252725"/>
            <a:ext cx="457208" cy="164590"/>
          </a:xfrm>
          <a:custGeom>
            <a:avLst/>
            <a:gdLst/>
            <a:ahLst/>
            <a:cxnLst/>
            <a:rect l="l" t="t" r="r" b="b"/>
            <a:pathLst>
              <a:path w="7903" h="3025" extrusionOk="0">
                <a:moveTo>
                  <a:pt x="2025" y="2829"/>
                </a:moveTo>
                <a:cubicBezTo>
                  <a:pt x="1829" y="3024"/>
                  <a:pt x="1537" y="2732"/>
                  <a:pt x="1732" y="2537"/>
                </a:cubicBezTo>
                <a:lnTo>
                  <a:pt x="2756" y="1537"/>
                </a:lnTo>
                <a:lnTo>
                  <a:pt x="1732" y="512"/>
                </a:lnTo>
                <a:cubicBezTo>
                  <a:pt x="1537" y="317"/>
                  <a:pt x="1829" y="49"/>
                  <a:pt x="2025" y="220"/>
                </a:cubicBezTo>
                <a:lnTo>
                  <a:pt x="3171" y="1390"/>
                </a:lnTo>
                <a:cubicBezTo>
                  <a:pt x="3244" y="1463"/>
                  <a:pt x="3244" y="1585"/>
                  <a:pt x="3171" y="1683"/>
                </a:cubicBezTo>
                <a:close/>
                <a:moveTo>
                  <a:pt x="195" y="512"/>
                </a:moveTo>
                <a:lnTo>
                  <a:pt x="1195" y="1512"/>
                </a:lnTo>
                <a:lnTo>
                  <a:pt x="195" y="2537"/>
                </a:lnTo>
                <a:cubicBezTo>
                  <a:pt x="0" y="2732"/>
                  <a:pt x="269" y="3000"/>
                  <a:pt x="464" y="2805"/>
                </a:cubicBezTo>
                <a:lnTo>
                  <a:pt x="1610" y="1659"/>
                </a:lnTo>
                <a:cubicBezTo>
                  <a:pt x="1708" y="1585"/>
                  <a:pt x="1708" y="1463"/>
                  <a:pt x="1610" y="1366"/>
                </a:cubicBezTo>
                <a:lnTo>
                  <a:pt x="464" y="220"/>
                </a:lnTo>
                <a:cubicBezTo>
                  <a:pt x="269" y="25"/>
                  <a:pt x="0" y="317"/>
                  <a:pt x="195" y="512"/>
                </a:cubicBezTo>
                <a:close/>
                <a:moveTo>
                  <a:pt x="6659" y="2829"/>
                </a:moveTo>
                <a:cubicBezTo>
                  <a:pt x="6464" y="3024"/>
                  <a:pt x="6195" y="2732"/>
                  <a:pt x="6366" y="2537"/>
                </a:cubicBezTo>
                <a:lnTo>
                  <a:pt x="7390" y="1537"/>
                </a:lnTo>
                <a:lnTo>
                  <a:pt x="6366" y="512"/>
                </a:lnTo>
                <a:cubicBezTo>
                  <a:pt x="6195" y="317"/>
                  <a:pt x="6464" y="49"/>
                  <a:pt x="6659" y="220"/>
                </a:cubicBezTo>
                <a:lnTo>
                  <a:pt x="7805" y="1390"/>
                </a:lnTo>
                <a:cubicBezTo>
                  <a:pt x="7903" y="1463"/>
                  <a:pt x="7903" y="1585"/>
                  <a:pt x="7805" y="1683"/>
                </a:cubicBezTo>
                <a:close/>
                <a:moveTo>
                  <a:pt x="5122" y="2829"/>
                </a:moveTo>
                <a:lnTo>
                  <a:pt x="6268" y="1683"/>
                </a:lnTo>
                <a:cubicBezTo>
                  <a:pt x="6342" y="1585"/>
                  <a:pt x="6342" y="1463"/>
                  <a:pt x="6268" y="1390"/>
                </a:cubicBezTo>
                <a:lnTo>
                  <a:pt x="5122" y="220"/>
                </a:lnTo>
                <a:cubicBezTo>
                  <a:pt x="4927" y="73"/>
                  <a:pt x="4659" y="317"/>
                  <a:pt x="4829" y="512"/>
                </a:cubicBezTo>
                <a:lnTo>
                  <a:pt x="5854" y="1537"/>
                </a:lnTo>
                <a:lnTo>
                  <a:pt x="4829" y="2537"/>
                </a:lnTo>
                <a:cubicBezTo>
                  <a:pt x="4634" y="2732"/>
                  <a:pt x="4927" y="3024"/>
                  <a:pt x="5122" y="2829"/>
                </a:cubicBezTo>
                <a:close/>
                <a:moveTo>
                  <a:pt x="3561" y="2829"/>
                </a:moveTo>
                <a:lnTo>
                  <a:pt x="4707" y="1683"/>
                </a:lnTo>
                <a:cubicBezTo>
                  <a:pt x="4805" y="1585"/>
                  <a:pt x="4805" y="1463"/>
                  <a:pt x="4707" y="1390"/>
                </a:cubicBezTo>
                <a:lnTo>
                  <a:pt x="3561" y="220"/>
                </a:lnTo>
                <a:cubicBezTo>
                  <a:pt x="3366" y="0"/>
                  <a:pt x="3049" y="317"/>
                  <a:pt x="3268" y="512"/>
                </a:cubicBezTo>
                <a:lnTo>
                  <a:pt x="4293" y="1537"/>
                </a:lnTo>
                <a:lnTo>
                  <a:pt x="3268" y="2537"/>
                </a:lnTo>
                <a:cubicBezTo>
                  <a:pt x="3098" y="2732"/>
                  <a:pt x="3366" y="3024"/>
                  <a:pt x="3561" y="28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09312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31"/>
        <p:cNvGrpSpPr/>
        <p:nvPr/>
      </p:nvGrpSpPr>
      <p:grpSpPr>
        <a:xfrm>
          <a:off x="0" y="0"/>
          <a:ext cx="0" cy="0"/>
          <a:chOff x="0" y="0"/>
          <a:chExt cx="0" cy="0"/>
        </a:xfrm>
      </p:grpSpPr>
      <p:sp>
        <p:nvSpPr>
          <p:cNvPr id="835" name="Google Shape;835;p40"/>
          <p:cNvSpPr txBox="1">
            <a:spLocks noGrp="1"/>
          </p:cNvSpPr>
          <p:nvPr>
            <p:ph type="subTitle" idx="4"/>
          </p:nvPr>
        </p:nvSpPr>
        <p:spPr>
          <a:xfrm>
            <a:off x="3405364" y="1479386"/>
            <a:ext cx="5020200" cy="594300"/>
          </a:xfrm>
          <a:prstGeom prst="rect">
            <a:avLst/>
          </a:prstGeom>
        </p:spPr>
        <p:txBody>
          <a:bodyPr spcFirstLastPara="1" wrap="square" lIns="91425" tIns="91425" rIns="91425" bIns="91425" anchor="t" anchorCtr="0">
            <a:noAutofit/>
          </a:bodyPr>
          <a:lstStyle/>
          <a:p>
            <a:pPr marL="342900" indent="-342900">
              <a:buAutoNum type="arabicPeriod"/>
            </a:pPr>
            <a:r>
              <a:rPr lang="id-ID" sz="2400" i="0" dirty="0">
                <a:solidFill>
                  <a:srgbClr val="374151"/>
                </a:solidFill>
                <a:effectLst/>
                <a:latin typeface="Söhne"/>
              </a:rPr>
              <a:t>Ketidakpastian Persyaratan</a:t>
            </a:r>
          </a:p>
          <a:p>
            <a:pPr marL="342900" indent="-342900">
              <a:buAutoNum type="arabicPeriod"/>
            </a:pPr>
            <a:r>
              <a:rPr lang="id-ID" sz="2400" i="0" dirty="0">
                <a:solidFill>
                  <a:srgbClr val="374151"/>
                </a:solidFill>
                <a:effectLst/>
                <a:latin typeface="Söhne"/>
              </a:rPr>
              <a:t>Rilis Bertahap</a:t>
            </a:r>
          </a:p>
          <a:p>
            <a:pPr marL="342900" indent="-342900">
              <a:buAutoNum type="arabicPeriod"/>
            </a:pPr>
            <a:r>
              <a:rPr lang="id-ID" sz="2400" i="0" dirty="0">
                <a:solidFill>
                  <a:srgbClr val="374151"/>
                </a:solidFill>
                <a:effectLst/>
                <a:latin typeface="Söhne"/>
              </a:rPr>
              <a:t>Ketersediaan Pelanggan</a:t>
            </a:r>
          </a:p>
          <a:p>
            <a:pPr marL="342900" indent="-342900">
              <a:buAutoNum type="arabicPeriod"/>
            </a:pPr>
            <a:r>
              <a:rPr lang="id-ID" sz="2400" i="0" dirty="0">
                <a:solidFill>
                  <a:srgbClr val="374151"/>
                </a:solidFill>
                <a:effectLst/>
                <a:latin typeface="Söhne"/>
              </a:rPr>
              <a:t>Tim Terdedikasi</a:t>
            </a:r>
          </a:p>
          <a:p>
            <a:pPr marL="342900" indent="-342900">
              <a:buAutoNum type="arabicPeriod"/>
            </a:pPr>
            <a:r>
              <a:rPr lang="id-ID" sz="2400" i="0" dirty="0">
                <a:solidFill>
                  <a:srgbClr val="374151"/>
                </a:solidFill>
                <a:effectLst/>
                <a:latin typeface="Söhne"/>
              </a:rPr>
              <a:t>Proyek Berdurasi Pendek hingga Menengah</a:t>
            </a:r>
          </a:p>
          <a:p>
            <a:pPr marL="342900" indent="-342900">
              <a:buAutoNum type="arabicPeriod"/>
            </a:pPr>
            <a:r>
              <a:rPr lang="id-ID" sz="2400" i="0" dirty="0">
                <a:solidFill>
                  <a:srgbClr val="374151"/>
                </a:solidFill>
                <a:effectLst/>
                <a:latin typeface="Söhne"/>
              </a:rPr>
              <a:t>Teknologi Berubah Cepat</a:t>
            </a:r>
          </a:p>
          <a:p>
            <a:pPr marL="342900" indent="-342900">
              <a:buAutoNum type="arabicPeriod"/>
            </a:pPr>
            <a:r>
              <a:rPr lang="id-ID" sz="2400" i="0" dirty="0">
                <a:solidFill>
                  <a:srgbClr val="374151"/>
                </a:solidFill>
                <a:effectLst/>
                <a:latin typeface="Söhne"/>
              </a:rPr>
              <a:t>Kultur Kolaboratif</a:t>
            </a:r>
          </a:p>
        </p:txBody>
      </p:sp>
      <p:sp>
        <p:nvSpPr>
          <p:cNvPr id="837" name="Google Shape;837;p40"/>
          <p:cNvSpPr txBox="1">
            <a:spLocks noGrp="1"/>
          </p:cNvSpPr>
          <p:nvPr>
            <p:ph type="title"/>
          </p:nvPr>
        </p:nvSpPr>
        <p:spPr>
          <a:xfrm>
            <a:off x="715100" y="731525"/>
            <a:ext cx="7715700" cy="685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ID" sz="2400" dirty="0"/>
              <a:t>Kapan </a:t>
            </a:r>
            <a:r>
              <a:rPr lang="en-ID" sz="2400" dirty="0" err="1"/>
              <a:t>Menggunakan</a:t>
            </a:r>
            <a:r>
              <a:rPr lang="en-ID" sz="2400" dirty="0"/>
              <a:t> Model Agile?</a:t>
            </a:r>
          </a:p>
        </p:txBody>
      </p:sp>
      <p:grpSp>
        <p:nvGrpSpPr>
          <p:cNvPr id="839" name="Google Shape;839;p40"/>
          <p:cNvGrpSpPr/>
          <p:nvPr/>
        </p:nvGrpSpPr>
        <p:grpSpPr>
          <a:xfrm>
            <a:off x="2552352" y="1646026"/>
            <a:ext cx="502899" cy="502899"/>
            <a:chOff x="858700" y="1967475"/>
            <a:chExt cx="605100" cy="605100"/>
          </a:xfrm>
        </p:grpSpPr>
        <p:sp>
          <p:nvSpPr>
            <p:cNvPr id="840" name="Google Shape;840;p40"/>
            <p:cNvSpPr/>
            <p:nvPr/>
          </p:nvSpPr>
          <p:spPr>
            <a:xfrm>
              <a:off x="858700" y="1967475"/>
              <a:ext cx="605100" cy="605100"/>
            </a:xfrm>
            <a:prstGeom prst="roundRect">
              <a:avLst>
                <a:gd name="adj" fmla="val 15109"/>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40"/>
            <p:cNvSpPr/>
            <p:nvPr/>
          </p:nvSpPr>
          <p:spPr>
            <a:xfrm>
              <a:off x="932654" y="2075711"/>
              <a:ext cx="457191" cy="388627"/>
            </a:xfrm>
            <a:custGeom>
              <a:avLst/>
              <a:gdLst/>
              <a:ahLst/>
              <a:cxnLst/>
              <a:rect l="l" t="t" r="r" b="b"/>
              <a:pathLst>
                <a:path w="10659" h="9051" extrusionOk="0">
                  <a:moveTo>
                    <a:pt x="2797" y="1"/>
                  </a:moveTo>
                  <a:cubicBezTo>
                    <a:pt x="2767" y="1"/>
                    <a:pt x="2738" y="1"/>
                    <a:pt x="2708" y="2"/>
                  </a:cubicBezTo>
                  <a:cubicBezTo>
                    <a:pt x="1293" y="27"/>
                    <a:pt x="196" y="1173"/>
                    <a:pt x="196" y="2588"/>
                  </a:cubicBezTo>
                  <a:cubicBezTo>
                    <a:pt x="196" y="2588"/>
                    <a:pt x="1" y="6368"/>
                    <a:pt x="5318" y="9051"/>
                  </a:cubicBezTo>
                  <a:lnTo>
                    <a:pt x="5342" y="9051"/>
                  </a:lnTo>
                  <a:cubicBezTo>
                    <a:pt x="10659" y="6368"/>
                    <a:pt x="10488" y="2588"/>
                    <a:pt x="10488" y="2588"/>
                  </a:cubicBezTo>
                  <a:cubicBezTo>
                    <a:pt x="10488" y="1173"/>
                    <a:pt x="9366" y="27"/>
                    <a:pt x="7976" y="2"/>
                  </a:cubicBezTo>
                  <a:cubicBezTo>
                    <a:pt x="7946" y="1"/>
                    <a:pt x="7916" y="1"/>
                    <a:pt x="7885" y="1"/>
                  </a:cubicBezTo>
                  <a:cubicBezTo>
                    <a:pt x="6512" y="1"/>
                    <a:pt x="5390" y="1081"/>
                    <a:pt x="5342" y="2441"/>
                  </a:cubicBezTo>
                  <a:cubicBezTo>
                    <a:pt x="5270" y="1081"/>
                    <a:pt x="4148" y="1"/>
                    <a:pt x="2797" y="1"/>
                  </a:cubicBez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9" name="Google Shape;849;p40"/>
          <p:cNvGrpSpPr/>
          <p:nvPr/>
        </p:nvGrpSpPr>
        <p:grpSpPr>
          <a:xfrm>
            <a:off x="136938" y="3232371"/>
            <a:ext cx="1371600" cy="1375875"/>
            <a:chOff x="299013" y="1079125"/>
            <a:chExt cx="1371600" cy="1375875"/>
          </a:xfrm>
        </p:grpSpPr>
        <p:sp>
          <p:nvSpPr>
            <p:cNvPr id="850" name="Google Shape;850;p40"/>
            <p:cNvSpPr/>
            <p:nvPr/>
          </p:nvSpPr>
          <p:spPr>
            <a:xfrm>
              <a:off x="390513" y="1174900"/>
              <a:ext cx="1280100" cy="12801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0"/>
            <p:cNvSpPr/>
            <p:nvPr/>
          </p:nvSpPr>
          <p:spPr>
            <a:xfrm>
              <a:off x="299013" y="1079125"/>
              <a:ext cx="1280100" cy="12801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2" name="Google Shape;852;p40"/>
            <p:cNvGrpSpPr/>
            <p:nvPr/>
          </p:nvGrpSpPr>
          <p:grpSpPr>
            <a:xfrm>
              <a:off x="396400" y="1384064"/>
              <a:ext cx="1085400" cy="635100"/>
              <a:chOff x="396400" y="1399225"/>
              <a:chExt cx="1085400" cy="635100"/>
            </a:xfrm>
          </p:grpSpPr>
          <p:sp>
            <p:nvSpPr>
              <p:cNvPr id="853" name="Google Shape;853;p40"/>
              <p:cNvSpPr/>
              <p:nvPr/>
            </p:nvSpPr>
            <p:spPr>
              <a:xfrm>
                <a:off x="396400" y="1399225"/>
                <a:ext cx="1085400" cy="635100"/>
              </a:xfrm>
              <a:prstGeom prst="roundRect">
                <a:avLst>
                  <a:gd name="adj" fmla="val 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4" name="Google Shape;854;p40"/>
              <p:cNvGrpSpPr/>
              <p:nvPr/>
            </p:nvGrpSpPr>
            <p:grpSpPr>
              <a:xfrm>
                <a:off x="712181" y="1506835"/>
                <a:ext cx="453838" cy="419880"/>
                <a:chOff x="733647" y="1423686"/>
                <a:chExt cx="453838" cy="419880"/>
              </a:xfrm>
            </p:grpSpPr>
            <p:sp>
              <p:nvSpPr>
                <p:cNvPr id="855" name="Google Shape;855;p40"/>
                <p:cNvSpPr/>
                <p:nvPr/>
              </p:nvSpPr>
              <p:spPr>
                <a:xfrm>
                  <a:off x="733647" y="1423686"/>
                  <a:ext cx="453838" cy="419880"/>
                </a:xfrm>
                <a:custGeom>
                  <a:avLst/>
                  <a:gdLst/>
                  <a:ahLst/>
                  <a:cxnLst/>
                  <a:rect l="l" t="t" r="r" b="b"/>
                  <a:pathLst>
                    <a:path w="9781" h="9055" extrusionOk="0">
                      <a:moveTo>
                        <a:pt x="4904" y="1"/>
                      </a:moveTo>
                      <a:cubicBezTo>
                        <a:pt x="4654" y="1"/>
                        <a:pt x="4401" y="21"/>
                        <a:pt x="4147" y="64"/>
                      </a:cubicBezTo>
                      <a:cubicBezTo>
                        <a:pt x="1659" y="479"/>
                        <a:pt x="1" y="2820"/>
                        <a:pt x="440" y="5284"/>
                      </a:cubicBezTo>
                      <a:cubicBezTo>
                        <a:pt x="811" y="7493"/>
                        <a:pt x="2733" y="9054"/>
                        <a:pt x="4902" y="9054"/>
                      </a:cubicBezTo>
                      <a:cubicBezTo>
                        <a:pt x="5152" y="9054"/>
                        <a:pt x="5405" y="9034"/>
                        <a:pt x="5659" y="8991"/>
                      </a:cubicBezTo>
                      <a:cubicBezTo>
                        <a:pt x="8122" y="8576"/>
                        <a:pt x="9781" y="6235"/>
                        <a:pt x="9366" y="3771"/>
                      </a:cubicBezTo>
                      <a:cubicBezTo>
                        <a:pt x="8994" y="1562"/>
                        <a:pt x="7073" y="1"/>
                        <a:pt x="4904" y="1"/>
                      </a:cubicBez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40"/>
                <p:cNvSpPr/>
                <p:nvPr/>
              </p:nvSpPr>
              <p:spPr>
                <a:xfrm>
                  <a:off x="898875" y="1539755"/>
                  <a:ext cx="163003" cy="188911"/>
                </a:xfrm>
                <a:custGeom>
                  <a:avLst/>
                  <a:gdLst/>
                  <a:ahLst/>
                  <a:cxnLst/>
                  <a:rect l="l" t="t" r="r" b="b"/>
                  <a:pathLst>
                    <a:path w="3513" h="4074" extrusionOk="0">
                      <a:moveTo>
                        <a:pt x="1" y="0"/>
                      </a:moveTo>
                      <a:lnTo>
                        <a:pt x="1" y="4073"/>
                      </a:lnTo>
                      <a:lnTo>
                        <a:pt x="3513" y="2024"/>
                      </a:lnTo>
                      <a:lnTo>
                        <a:pt x="1" y="0"/>
                      </a:ln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57" name="Google Shape;857;p40"/>
            <p:cNvGrpSpPr/>
            <p:nvPr/>
          </p:nvGrpSpPr>
          <p:grpSpPr>
            <a:xfrm>
              <a:off x="396391" y="2141102"/>
              <a:ext cx="1085342" cy="96171"/>
              <a:chOff x="417899" y="2116530"/>
              <a:chExt cx="1085342" cy="96171"/>
            </a:xfrm>
          </p:grpSpPr>
          <p:sp>
            <p:nvSpPr>
              <p:cNvPr id="858" name="Google Shape;858;p40"/>
              <p:cNvSpPr/>
              <p:nvPr/>
            </p:nvSpPr>
            <p:spPr>
              <a:xfrm>
                <a:off x="417899" y="2116530"/>
                <a:ext cx="1085342" cy="96171"/>
              </a:xfrm>
              <a:custGeom>
                <a:avLst/>
                <a:gdLst/>
                <a:ahLst/>
                <a:cxnLst/>
                <a:rect l="l" t="t" r="r" b="b"/>
                <a:pathLst>
                  <a:path w="23391" h="2074" extrusionOk="0">
                    <a:moveTo>
                      <a:pt x="1025" y="1"/>
                    </a:moveTo>
                    <a:cubicBezTo>
                      <a:pt x="464" y="1"/>
                      <a:pt x="1" y="464"/>
                      <a:pt x="1" y="1050"/>
                    </a:cubicBezTo>
                    <a:cubicBezTo>
                      <a:pt x="1" y="1611"/>
                      <a:pt x="464" y="2074"/>
                      <a:pt x="1025" y="2074"/>
                    </a:cubicBezTo>
                    <a:lnTo>
                      <a:pt x="22366" y="2074"/>
                    </a:lnTo>
                    <a:cubicBezTo>
                      <a:pt x="22927" y="2074"/>
                      <a:pt x="23391" y="1611"/>
                      <a:pt x="23391" y="1050"/>
                    </a:cubicBezTo>
                    <a:cubicBezTo>
                      <a:pt x="23391" y="464"/>
                      <a:pt x="22927" y="1"/>
                      <a:pt x="22366" y="1"/>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40"/>
              <p:cNvSpPr/>
              <p:nvPr/>
            </p:nvSpPr>
            <p:spPr>
              <a:xfrm>
                <a:off x="417899" y="2116530"/>
                <a:ext cx="555733" cy="96171"/>
              </a:xfrm>
              <a:custGeom>
                <a:avLst/>
                <a:gdLst/>
                <a:ahLst/>
                <a:cxnLst/>
                <a:rect l="l" t="t" r="r" b="b"/>
                <a:pathLst>
                  <a:path w="11977" h="2074" extrusionOk="0">
                    <a:moveTo>
                      <a:pt x="1025" y="1"/>
                    </a:moveTo>
                    <a:cubicBezTo>
                      <a:pt x="464" y="1"/>
                      <a:pt x="1" y="464"/>
                      <a:pt x="1" y="1050"/>
                    </a:cubicBezTo>
                    <a:cubicBezTo>
                      <a:pt x="1" y="1611"/>
                      <a:pt x="464" y="2074"/>
                      <a:pt x="1025" y="2074"/>
                    </a:cubicBezTo>
                    <a:lnTo>
                      <a:pt x="11976" y="2074"/>
                    </a:lnTo>
                    <a:lnTo>
                      <a:pt x="11976" y="1"/>
                    </a:ln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860" name="Google Shape;860;p40"/>
            <p:cNvCxnSpPr/>
            <p:nvPr/>
          </p:nvCxnSpPr>
          <p:spPr>
            <a:xfrm>
              <a:off x="308975" y="1262125"/>
              <a:ext cx="1263300" cy="0"/>
            </a:xfrm>
            <a:prstGeom prst="straightConnector1">
              <a:avLst/>
            </a:prstGeom>
            <a:noFill/>
            <a:ln w="28575" cap="flat" cmpd="sng">
              <a:solidFill>
                <a:schemeClr val="dk1"/>
              </a:solidFill>
              <a:prstDash val="solid"/>
              <a:round/>
              <a:headEnd type="none" w="med" len="med"/>
              <a:tailEnd type="none" w="med" len="med"/>
            </a:ln>
          </p:spPr>
        </p:cxnSp>
      </p:grpSp>
      <p:sp>
        <p:nvSpPr>
          <p:cNvPr id="861" name="Google Shape;861;p40"/>
          <p:cNvSpPr/>
          <p:nvPr/>
        </p:nvSpPr>
        <p:spPr>
          <a:xfrm>
            <a:off x="7968357" y="4549783"/>
            <a:ext cx="457207" cy="59636"/>
          </a:xfrm>
          <a:custGeom>
            <a:avLst/>
            <a:gdLst/>
            <a:ahLst/>
            <a:cxnLst/>
            <a:rect l="l" t="t" r="r" b="b"/>
            <a:pathLst>
              <a:path w="8294" h="952" extrusionOk="0">
                <a:moveTo>
                  <a:pt x="415" y="0"/>
                </a:moveTo>
                <a:cubicBezTo>
                  <a:pt x="757" y="0"/>
                  <a:pt x="952" y="439"/>
                  <a:pt x="708" y="683"/>
                </a:cubicBezTo>
                <a:cubicBezTo>
                  <a:pt x="440" y="951"/>
                  <a:pt x="1" y="756"/>
                  <a:pt x="25" y="390"/>
                </a:cubicBezTo>
                <a:cubicBezTo>
                  <a:pt x="25" y="171"/>
                  <a:pt x="196" y="0"/>
                  <a:pt x="415" y="0"/>
                </a:cubicBezTo>
                <a:close/>
                <a:moveTo>
                  <a:pt x="7757" y="0"/>
                </a:moveTo>
                <a:cubicBezTo>
                  <a:pt x="8123" y="0"/>
                  <a:pt x="8293" y="439"/>
                  <a:pt x="8025" y="683"/>
                </a:cubicBezTo>
                <a:cubicBezTo>
                  <a:pt x="7781" y="951"/>
                  <a:pt x="7342" y="756"/>
                  <a:pt x="7342" y="415"/>
                </a:cubicBezTo>
                <a:cubicBezTo>
                  <a:pt x="7342" y="195"/>
                  <a:pt x="7537" y="0"/>
                  <a:pt x="7757" y="0"/>
                </a:cubicBezTo>
                <a:close/>
                <a:moveTo>
                  <a:pt x="5928" y="0"/>
                </a:moveTo>
                <a:cubicBezTo>
                  <a:pt x="6293" y="24"/>
                  <a:pt x="6440" y="463"/>
                  <a:pt x="6171" y="707"/>
                </a:cubicBezTo>
                <a:cubicBezTo>
                  <a:pt x="5903" y="951"/>
                  <a:pt x="5488" y="756"/>
                  <a:pt x="5513" y="390"/>
                </a:cubicBezTo>
                <a:cubicBezTo>
                  <a:pt x="5513" y="171"/>
                  <a:pt x="5684" y="0"/>
                  <a:pt x="5903" y="0"/>
                </a:cubicBezTo>
                <a:close/>
                <a:moveTo>
                  <a:pt x="4098" y="0"/>
                </a:moveTo>
                <a:cubicBezTo>
                  <a:pt x="4464" y="24"/>
                  <a:pt x="4610" y="463"/>
                  <a:pt x="4342" y="707"/>
                </a:cubicBezTo>
                <a:cubicBezTo>
                  <a:pt x="4074" y="951"/>
                  <a:pt x="3659" y="756"/>
                  <a:pt x="3684" y="390"/>
                </a:cubicBezTo>
                <a:cubicBezTo>
                  <a:pt x="3684" y="171"/>
                  <a:pt x="3854" y="0"/>
                  <a:pt x="4074" y="0"/>
                </a:cubicBezTo>
                <a:close/>
                <a:moveTo>
                  <a:pt x="2269" y="0"/>
                </a:moveTo>
                <a:cubicBezTo>
                  <a:pt x="2635" y="24"/>
                  <a:pt x="2781" y="463"/>
                  <a:pt x="2513" y="707"/>
                </a:cubicBezTo>
                <a:cubicBezTo>
                  <a:pt x="2245" y="951"/>
                  <a:pt x="1830" y="756"/>
                  <a:pt x="1854" y="390"/>
                </a:cubicBezTo>
                <a:cubicBezTo>
                  <a:pt x="1854" y="171"/>
                  <a:pt x="2025" y="0"/>
                  <a:pt x="22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40"/>
          <p:cNvSpPr/>
          <p:nvPr/>
        </p:nvSpPr>
        <p:spPr>
          <a:xfrm>
            <a:off x="7736017" y="4401131"/>
            <a:ext cx="457196" cy="57149"/>
          </a:xfrm>
          <a:custGeom>
            <a:avLst/>
            <a:gdLst/>
            <a:ahLst/>
            <a:cxnLst/>
            <a:rect l="l" t="t" r="r" b="b"/>
            <a:pathLst>
              <a:path w="11732" h="1391" extrusionOk="0">
                <a:moveTo>
                  <a:pt x="11488" y="854"/>
                </a:moveTo>
                <a:cubicBezTo>
                  <a:pt x="11708" y="878"/>
                  <a:pt x="11732" y="1220"/>
                  <a:pt x="11488" y="1244"/>
                </a:cubicBezTo>
                <a:cubicBezTo>
                  <a:pt x="11220" y="1244"/>
                  <a:pt x="10952" y="1098"/>
                  <a:pt x="10805" y="854"/>
                </a:cubicBezTo>
                <a:cubicBezTo>
                  <a:pt x="10683" y="708"/>
                  <a:pt x="10561" y="537"/>
                  <a:pt x="10366" y="537"/>
                </a:cubicBezTo>
                <a:cubicBezTo>
                  <a:pt x="10171" y="537"/>
                  <a:pt x="10049" y="683"/>
                  <a:pt x="9927" y="854"/>
                </a:cubicBezTo>
                <a:cubicBezTo>
                  <a:pt x="9781" y="1098"/>
                  <a:pt x="9513" y="1244"/>
                  <a:pt x="9244" y="1244"/>
                </a:cubicBezTo>
                <a:cubicBezTo>
                  <a:pt x="8952" y="1244"/>
                  <a:pt x="8708" y="1098"/>
                  <a:pt x="8561" y="854"/>
                </a:cubicBezTo>
                <a:cubicBezTo>
                  <a:pt x="8439" y="708"/>
                  <a:pt x="8293" y="537"/>
                  <a:pt x="8122" y="537"/>
                </a:cubicBezTo>
                <a:cubicBezTo>
                  <a:pt x="7927" y="537"/>
                  <a:pt x="7805" y="683"/>
                  <a:pt x="7683" y="854"/>
                </a:cubicBezTo>
                <a:cubicBezTo>
                  <a:pt x="7537" y="1098"/>
                  <a:pt x="7269" y="1244"/>
                  <a:pt x="6976" y="1244"/>
                </a:cubicBezTo>
                <a:cubicBezTo>
                  <a:pt x="6708" y="1244"/>
                  <a:pt x="6439" y="1098"/>
                  <a:pt x="6293" y="854"/>
                </a:cubicBezTo>
                <a:cubicBezTo>
                  <a:pt x="6171" y="708"/>
                  <a:pt x="6049" y="537"/>
                  <a:pt x="5854" y="537"/>
                </a:cubicBezTo>
                <a:cubicBezTo>
                  <a:pt x="5683" y="537"/>
                  <a:pt x="5561" y="683"/>
                  <a:pt x="5415" y="854"/>
                </a:cubicBezTo>
                <a:cubicBezTo>
                  <a:pt x="5122" y="1391"/>
                  <a:pt x="4342" y="1391"/>
                  <a:pt x="4049" y="854"/>
                </a:cubicBezTo>
                <a:cubicBezTo>
                  <a:pt x="3927" y="708"/>
                  <a:pt x="3805" y="537"/>
                  <a:pt x="3610" y="537"/>
                </a:cubicBezTo>
                <a:cubicBezTo>
                  <a:pt x="3415" y="537"/>
                  <a:pt x="3318" y="683"/>
                  <a:pt x="3171" y="854"/>
                </a:cubicBezTo>
                <a:cubicBezTo>
                  <a:pt x="2879" y="1391"/>
                  <a:pt x="2098" y="1391"/>
                  <a:pt x="1805" y="854"/>
                </a:cubicBezTo>
                <a:cubicBezTo>
                  <a:pt x="1683" y="708"/>
                  <a:pt x="1561" y="537"/>
                  <a:pt x="1366" y="537"/>
                </a:cubicBezTo>
                <a:cubicBezTo>
                  <a:pt x="1171" y="537"/>
                  <a:pt x="1074" y="683"/>
                  <a:pt x="927" y="854"/>
                </a:cubicBezTo>
                <a:cubicBezTo>
                  <a:pt x="781" y="1098"/>
                  <a:pt x="513" y="1244"/>
                  <a:pt x="244" y="1244"/>
                </a:cubicBezTo>
                <a:cubicBezTo>
                  <a:pt x="1" y="1220"/>
                  <a:pt x="1" y="878"/>
                  <a:pt x="244" y="854"/>
                </a:cubicBezTo>
                <a:cubicBezTo>
                  <a:pt x="391" y="854"/>
                  <a:pt x="513" y="732"/>
                  <a:pt x="635" y="586"/>
                </a:cubicBezTo>
                <a:cubicBezTo>
                  <a:pt x="781" y="317"/>
                  <a:pt x="1074" y="171"/>
                  <a:pt x="1366" y="147"/>
                </a:cubicBezTo>
                <a:cubicBezTo>
                  <a:pt x="1659" y="171"/>
                  <a:pt x="1952" y="317"/>
                  <a:pt x="2098" y="586"/>
                </a:cubicBezTo>
                <a:cubicBezTo>
                  <a:pt x="2220" y="732"/>
                  <a:pt x="2342" y="854"/>
                  <a:pt x="2488" y="854"/>
                </a:cubicBezTo>
                <a:lnTo>
                  <a:pt x="2488" y="854"/>
                </a:lnTo>
                <a:cubicBezTo>
                  <a:pt x="2635" y="854"/>
                  <a:pt x="2757" y="732"/>
                  <a:pt x="2879" y="586"/>
                </a:cubicBezTo>
                <a:cubicBezTo>
                  <a:pt x="3196" y="0"/>
                  <a:pt x="4025" y="0"/>
                  <a:pt x="4342" y="586"/>
                </a:cubicBezTo>
                <a:cubicBezTo>
                  <a:pt x="4464" y="732"/>
                  <a:pt x="4586" y="854"/>
                  <a:pt x="4732" y="854"/>
                </a:cubicBezTo>
                <a:lnTo>
                  <a:pt x="4781" y="854"/>
                </a:lnTo>
                <a:cubicBezTo>
                  <a:pt x="4927" y="854"/>
                  <a:pt x="5025" y="732"/>
                  <a:pt x="5147" y="586"/>
                </a:cubicBezTo>
                <a:cubicBezTo>
                  <a:pt x="5318" y="317"/>
                  <a:pt x="5586" y="171"/>
                  <a:pt x="5878" y="147"/>
                </a:cubicBezTo>
                <a:cubicBezTo>
                  <a:pt x="6196" y="171"/>
                  <a:pt x="6464" y="317"/>
                  <a:pt x="6635" y="586"/>
                </a:cubicBezTo>
                <a:cubicBezTo>
                  <a:pt x="6757" y="732"/>
                  <a:pt x="6854" y="854"/>
                  <a:pt x="7000" y="854"/>
                </a:cubicBezTo>
                <a:lnTo>
                  <a:pt x="7025" y="854"/>
                </a:lnTo>
                <a:cubicBezTo>
                  <a:pt x="7171" y="854"/>
                  <a:pt x="7293" y="732"/>
                  <a:pt x="7391" y="586"/>
                </a:cubicBezTo>
                <a:cubicBezTo>
                  <a:pt x="7708" y="0"/>
                  <a:pt x="8561" y="0"/>
                  <a:pt x="8878" y="586"/>
                </a:cubicBezTo>
                <a:cubicBezTo>
                  <a:pt x="9000" y="732"/>
                  <a:pt x="9098" y="854"/>
                  <a:pt x="9244" y="854"/>
                </a:cubicBezTo>
                <a:lnTo>
                  <a:pt x="9269" y="854"/>
                </a:lnTo>
                <a:cubicBezTo>
                  <a:pt x="9415" y="854"/>
                  <a:pt x="9537" y="732"/>
                  <a:pt x="9659" y="586"/>
                </a:cubicBezTo>
                <a:cubicBezTo>
                  <a:pt x="9805" y="317"/>
                  <a:pt x="10074" y="171"/>
                  <a:pt x="10391" y="147"/>
                </a:cubicBezTo>
                <a:cubicBezTo>
                  <a:pt x="10683" y="171"/>
                  <a:pt x="10976" y="317"/>
                  <a:pt x="11122" y="586"/>
                </a:cubicBezTo>
                <a:cubicBezTo>
                  <a:pt x="11244" y="732"/>
                  <a:pt x="11342" y="854"/>
                  <a:pt x="11488" y="85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40"/>
          <p:cNvSpPr/>
          <p:nvPr/>
        </p:nvSpPr>
        <p:spPr>
          <a:xfrm>
            <a:off x="715160" y="1417325"/>
            <a:ext cx="457208" cy="164590"/>
          </a:xfrm>
          <a:custGeom>
            <a:avLst/>
            <a:gdLst/>
            <a:ahLst/>
            <a:cxnLst/>
            <a:rect l="l" t="t" r="r" b="b"/>
            <a:pathLst>
              <a:path w="7903" h="3025" extrusionOk="0">
                <a:moveTo>
                  <a:pt x="2025" y="2829"/>
                </a:moveTo>
                <a:cubicBezTo>
                  <a:pt x="1829" y="3024"/>
                  <a:pt x="1537" y="2732"/>
                  <a:pt x="1732" y="2537"/>
                </a:cubicBezTo>
                <a:lnTo>
                  <a:pt x="2756" y="1537"/>
                </a:lnTo>
                <a:lnTo>
                  <a:pt x="1732" y="512"/>
                </a:lnTo>
                <a:cubicBezTo>
                  <a:pt x="1537" y="317"/>
                  <a:pt x="1829" y="49"/>
                  <a:pt x="2025" y="220"/>
                </a:cubicBezTo>
                <a:lnTo>
                  <a:pt x="3171" y="1390"/>
                </a:lnTo>
                <a:cubicBezTo>
                  <a:pt x="3244" y="1463"/>
                  <a:pt x="3244" y="1585"/>
                  <a:pt x="3171" y="1683"/>
                </a:cubicBezTo>
                <a:close/>
                <a:moveTo>
                  <a:pt x="195" y="512"/>
                </a:moveTo>
                <a:lnTo>
                  <a:pt x="1195" y="1512"/>
                </a:lnTo>
                <a:lnTo>
                  <a:pt x="195" y="2537"/>
                </a:lnTo>
                <a:cubicBezTo>
                  <a:pt x="0" y="2732"/>
                  <a:pt x="269" y="3000"/>
                  <a:pt x="464" y="2805"/>
                </a:cubicBezTo>
                <a:lnTo>
                  <a:pt x="1610" y="1659"/>
                </a:lnTo>
                <a:cubicBezTo>
                  <a:pt x="1708" y="1585"/>
                  <a:pt x="1708" y="1463"/>
                  <a:pt x="1610" y="1366"/>
                </a:cubicBezTo>
                <a:lnTo>
                  <a:pt x="464" y="220"/>
                </a:lnTo>
                <a:cubicBezTo>
                  <a:pt x="269" y="25"/>
                  <a:pt x="0" y="317"/>
                  <a:pt x="195" y="512"/>
                </a:cubicBezTo>
                <a:close/>
                <a:moveTo>
                  <a:pt x="6659" y="2829"/>
                </a:moveTo>
                <a:cubicBezTo>
                  <a:pt x="6464" y="3024"/>
                  <a:pt x="6195" y="2732"/>
                  <a:pt x="6366" y="2537"/>
                </a:cubicBezTo>
                <a:lnTo>
                  <a:pt x="7390" y="1537"/>
                </a:lnTo>
                <a:lnTo>
                  <a:pt x="6366" y="512"/>
                </a:lnTo>
                <a:cubicBezTo>
                  <a:pt x="6195" y="317"/>
                  <a:pt x="6464" y="49"/>
                  <a:pt x="6659" y="220"/>
                </a:cubicBezTo>
                <a:lnTo>
                  <a:pt x="7805" y="1390"/>
                </a:lnTo>
                <a:cubicBezTo>
                  <a:pt x="7903" y="1463"/>
                  <a:pt x="7903" y="1585"/>
                  <a:pt x="7805" y="1683"/>
                </a:cubicBezTo>
                <a:close/>
                <a:moveTo>
                  <a:pt x="5122" y="2829"/>
                </a:moveTo>
                <a:lnTo>
                  <a:pt x="6268" y="1683"/>
                </a:lnTo>
                <a:cubicBezTo>
                  <a:pt x="6342" y="1585"/>
                  <a:pt x="6342" y="1463"/>
                  <a:pt x="6268" y="1390"/>
                </a:cubicBezTo>
                <a:lnTo>
                  <a:pt x="5122" y="220"/>
                </a:lnTo>
                <a:cubicBezTo>
                  <a:pt x="4927" y="73"/>
                  <a:pt x="4659" y="317"/>
                  <a:pt x="4829" y="512"/>
                </a:cubicBezTo>
                <a:lnTo>
                  <a:pt x="5854" y="1537"/>
                </a:lnTo>
                <a:lnTo>
                  <a:pt x="4829" y="2537"/>
                </a:lnTo>
                <a:cubicBezTo>
                  <a:pt x="4634" y="2732"/>
                  <a:pt x="4927" y="3024"/>
                  <a:pt x="5122" y="2829"/>
                </a:cubicBezTo>
                <a:close/>
                <a:moveTo>
                  <a:pt x="3561" y="2829"/>
                </a:moveTo>
                <a:lnTo>
                  <a:pt x="4707" y="1683"/>
                </a:lnTo>
                <a:cubicBezTo>
                  <a:pt x="4805" y="1585"/>
                  <a:pt x="4805" y="1463"/>
                  <a:pt x="4707" y="1390"/>
                </a:cubicBezTo>
                <a:lnTo>
                  <a:pt x="3561" y="220"/>
                </a:lnTo>
                <a:cubicBezTo>
                  <a:pt x="3366" y="0"/>
                  <a:pt x="3049" y="317"/>
                  <a:pt x="3268" y="512"/>
                </a:cubicBezTo>
                <a:lnTo>
                  <a:pt x="4293" y="1537"/>
                </a:lnTo>
                <a:lnTo>
                  <a:pt x="3268" y="2537"/>
                </a:lnTo>
                <a:cubicBezTo>
                  <a:pt x="3098" y="2732"/>
                  <a:pt x="3366" y="3024"/>
                  <a:pt x="3561" y="28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4" name="Google Shape;864;p40"/>
          <p:cNvGrpSpPr/>
          <p:nvPr/>
        </p:nvGrpSpPr>
        <p:grpSpPr>
          <a:xfrm>
            <a:off x="136938" y="1998008"/>
            <a:ext cx="1827475" cy="1051350"/>
            <a:chOff x="136938" y="1799258"/>
            <a:chExt cx="1827475" cy="1051350"/>
          </a:xfrm>
        </p:grpSpPr>
        <p:grpSp>
          <p:nvGrpSpPr>
            <p:cNvPr id="865" name="Google Shape;865;p40"/>
            <p:cNvGrpSpPr/>
            <p:nvPr/>
          </p:nvGrpSpPr>
          <p:grpSpPr>
            <a:xfrm>
              <a:off x="136938" y="1799258"/>
              <a:ext cx="1827475" cy="1051350"/>
              <a:chOff x="274188" y="1278048"/>
              <a:chExt cx="1827475" cy="1051350"/>
            </a:xfrm>
          </p:grpSpPr>
          <p:sp>
            <p:nvSpPr>
              <p:cNvPr id="866" name="Google Shape;866;p40"/>
              <p:cNvSpPr/>
              <p:nvPr/>
            </p:nvSpPr>
            <p:spPr>
              <a:xfrm>
                <a:off x="364363" y="1369398"/>
                <a:ext cx="1737300" cy="9600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7" name="Google Shape;867;p40"/>
              <p:cNvGrpSpPr/>
              <p:nvPr/>
            </p:nvGrpSpPr>
            <p:grpSpPr>
              <a:xfrm>
                <a:off x="274188" y="1278048"/>
                <a:ext cx="1737300" cy="960000"/>
                <a:chOff x="7146475" y="2190661"/>
                <a:chExt cx="1737300" cy="960000"/>
              </a:xfrm>
            </p:grpSpPr>
            <p:sp>
              <p:nvSpPr>
                <p:cNvPr id="868" name="Google Shape;868;p40"/>
                <p:cNvSpPr/>
                <p:nvPr/>
              </p:nvSpPr>
              <p:spPr>
                <a:xfrm>
                  <a:off x="7146475" y="2190661"/>
                  <a:ext cx="1737300" cy="9600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69" name="Google Shape;869;p40"/>
                <p:cNvCxnSpPr/>
                <p:nvPr/>
              </p:nvCxnSpPr>
              <p:spPr>
                <a:xfrm>
                  <a:off x="7151600" y="2373361"/>
                  <a:ext cx="1724700" cy="0"/>
                </a:xfrm>
                <a:prstGeom prst="straightConnector1">
                  <a:avLst/>
                </a:prstGeom>
                <a:noFill/>
                <a:ln w="28575" cap="flat" cmpd="sng">
                  <a:solidFill>
                    <a:schemeClr val="dk1"/>
                  </a:solidFill>
                  <a:prstDash val="solid"/>
                  <a:round/>
                  <a:headEnd type="none" w="med" len="med"/>
                  <a:tailEnd type="none" w="med" len="med"/>
                </a:ln>
              </p:spPr>
            </p:cxnSp>
          </p:grpSp>
        </p:grpSp>
        <p:grpSp>
          <p:nvGrpSpPr>
            <p:cNvPr id="870" name="Google Shape;870;p40"/>
            <p:cNvGrpSpPr/>
            <p:nvPr/>
          </p:nvGrpSpPr>
          <p:grpSpPr>
            <a:xfrm>
              <a:off x="516820" y="2120752"/>
              <a:ext cx="984259" cy="497716"/>
              <a:chOff x="516820" y="2059368"/>
              <a:chExt cx="984259" cy="497716"/>
            </a:xfrm>
          </p:grpSpPr>
          <p:sp>
            <p:nvSpPr>
              <p:cNvPr id="871" name="Google Shape;871;p40"/>
              <p:cNvSpPr/>
              <p:nvPr/>
            </p:nvSpPr>
            <p:spPr>
              <a:xfrm>
                <a:off x="516820" y="2208443"/>
                <a:ext cx="984259" cy="62394"/>
              </a:xfrm>
              <a:custGeom>
                <a:avLst/>
                <a:gdLst/>
                <a:ahLst/>
                <a:cxnLst/>
                <a:rect l="l" t="t" r="r" b="b"/>
                <a:pathLst>
                  <a:path w="25415" h="1611" extrusionOk="0">
                    <a:moveTo>
                      <a:pt x="1001" y="1"/>
                    </a:moveTo>
                    <a:cubicBezTo>
                      <a:pt x="1" y="50"/>
                      <a:pt x="1" y="1537"/>
                      <a:pt x="1001" y="1611"/>
                    </a:cubicBezTo>
                    <a:lnTo>
                      <a:pt x="24415" y="1611"/>
                    </a:lnTo>
                    <a:cubicBezTo>
                      <a:pt x="25415" y="1537"/>
                      <a:pt x="25415" y="50"/>
                      <a:pt x="24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2" name="Google Shape;872;p40"/>
              <p:cNvGrpSpPr/>
              <p:nvPr/>
            </p:nvGrpSpPr>
            <p:grpSpPr>
              <a:xfrm>
                <a:off x="704319" y="2347322"/>
                <a:ext cx="609261" cy="209762"/>
                <a:chOff x="704319" y="2343647"/>
                <a:chExt cx="609261" cy="209762"/>
              </a:xfrm>
            </p:grpSpPr>
            <p:sp>
              <p:nvSpPr>
                <p:cNvPr id="873" name="Google Shape;873;p40"/>
                <p:cNvSpPr/>
                <p:nvPr/>
              </p:nvSpPr>
              <p:spPr>
                <a:xfrm>
                  <a:off x="704319" y="2343647"/>
                  <a:ext cx="609261" cy="209762"/>
                </a:xfrm>
                <a:custGeom>
                  <a:avLst/>
                  <a:gdLst/>
                  <a:ahLst/>
                  <a:cxnLst/>
                  <a:rect l="l" t="t" r="r" b="b"/>
                  <a:pathLst>
                    <a:path w="15732" h="5416" extrusionOk="0">
                      <a:moveTo>
                        <a:pt x="2708" y="0"/>
                      </a:moveTo>
                      <a:cubicBezTo>
                        <a:pt x="1220" y="0"/>
                        <a:pt x="0" y="1220"/>
                        <a:pt x="0" y="2707"/>
                      </a:cubicBezTo>
                      <a:cubicBezTo>
                        <a:pt x="0" y="4220"/>
                        <a:pt x="1220" y="5415"/>
                        <a:pt x="2708" y="5415"/>
                      </a:cubicBezTo>
                      <a:lnTo>
                        <a:pt x="13024" y="5415"/>
                      </a:lnTo>
                      <a:cubicBezTo>
                        <a:pt x="13039" y="5415"/>
                        <a:pt x="13054" y="5415"/>
                        <a:pt x="13068" y="5415"/>
                      </a:cubicBezTo>
                      <a:cubicBezTo>
                        <a:pt x="14536" y="5415"/>
                        <a:pt x="15732" y="4205"/>
                        <a:pt x="15732" y="2707"/>
                      </a:cubicBezTo>
                      <a:cubicBezTo>
                        <a:pt x="15732" y="1220"/>
                        <a:pt x="14512" y="0"/>
                        <a:pt x="13024" y="0"/>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40"/>
                <p:cNvSpPr/>
                <p:nvPr/>
              </p:nvSpPr>
              <p:spPr>
                <a:xfrm>
                  <a:off x="862521" y="2424860"/>
                  <a:ext cx="292857" cy="47289"/>
                </a:xfrm>
                <a:custGeom>
                  <a:avLst/>
                  <a:gdLst/>
                  <a:ahLst/>
                  <a:cxnLst/>
                  <a:rect l="l" t="t" r="r" b="b"/>
                  <a:pathLst>
                    <a:path w="7562" h="1221" extrusionOk="0">
                      <a:moveTo>
                        <a:pt x="806" y="1"/>
                      </a:moveTo>
                      <a:cubicBezTo>
                        <a:pt x="1" y="1"/>
                        <a:pt x="1" y="1220"/>
                        <a:pt x="806" y="1220"/>
                      </a:cubicBezTo>
                      <a:lnTo>
                        <a:pt x="6757" y="1220"/>
                      </a:lnTo>
                      <a:cubicBezTo>
                        <a:pt x="7562" y="1220"/>
                        <a:pt x="7562" y="1"/>
                        <a:pt x="6757" y="1"/>
                      </a:cubicBez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5" name="Google Shape;875;p40"/>
              <p:cNvSpPr/>
              <p:nvPr/>
            </p:nvSpPr>
            <p:spPr>
              <a:xfrm>
                <a:off x="516820" y="2059368"/>
                <a:ext cx="984259" cy="62394"/>
              </a:xfrm>
              <a:custGeom>
                <a:avLst/>
                <a:gdLst/>
                <a:ahLst/>
                <a:cxnLst/>
                <a:rect l="l" t="t" r="r" b="b"/>
                <a:pathLst>
                  <a:path w="25415" h="1611" extrusionOk="0">
                    <a:moveTo>
                      <a:pt x="1001" y="1"/>
                    </a:moveTo>
                    <a:cubicBezTo>
                      <a:pt x="1" y="50"/>
                      <a:pt x="1" y="1537"/>
                      <a:pt x="1001" y="1611"/>
                    </a:cubicBezTo>
                    <a:lnTo>
                      <a:pt x="24415" y="1611"/>
                    </a:lnTo>
                    <a:cubicBezTo>
                      <a:pt x="25415" y="1537"/>
                      <a:pt x="25415" y="50"/>
                      <a:pt x="24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089349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11"/>
        <p:cNvGrpSpPr/>
        <p:nvPr/>
      </p:nvGrpSpPr>
      <p:grpSpPr>
        <a:xfrm>
          <a:off x="0" y="0"/>
          <a:ext cx="0" cy="0"/>
          <a:chOff x="0" y="0"/>
          <a:chExt cx="0" cy="0"/>
        </a:xfrm>
      </p:grpSpPr>
      <p:sp>
        <p:nvSpPr>
          <p:cNvPr id="1012" name="Google Shape;1012;p46"/>
          <p:cNvSpPr txBox="1">
            <a:spLocks noGrp="1"/>
          </p:cNvSpPr>
          <p:nvPr>
            <p:ph type="title"/>
          </p:nvPr>
        </p:nvSpPr>
        <p:spPr>
          <a:xfrm>
            <a:off x="714325" y="731400"/>
            <a:ext cx="3674700" cy="1840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600" dirty="0"/>
              <a:t>V-MODEL</a:t>
            </a:r>
            <a:endParaRPr dirty="0"/>
          </a:p>
        </p:txBody>
      </p:sp>
      <p:sp>
        <p:nvSpPr>
          <p:cNvPr id="1013" name="Google Shape;1013;p46"/>
          <p:cNvSpPr txBox="1">
            <a:spLocks noGrp="1"/>
          </p:cNvSpPr>
          <p:nvPr>
            <p:ph type="subTitle" idx="1"/>
          </p:nvPr>
        </p:nvSpPr>
        <p:spPr>
          <a:xfrm>
            <a:off x="624725" y="1480281"/>
            <a:ext cx="3674700" cy="914400"/>
          </a:xfrm>
          <a:prstGeom prst="rect">
            <a:avLst/>
          </a:prstGeom>
        </p:spPr>
        <p:txBody>
          <a:bodyPr spcFirstLastPara="1" wrap="square" lIns="91425" tIns="91425" rIns="91425" bIns="91425" anchor="t" anchorCtr="0">
            <a:noAutofit/>
          </a:bodyPr>
          <a:lstStyle/>
          <a:p>
            <a:pPr marL="139700" indent="0" algn="l"/>
            <a:r>
              <a:rPr lang="id-ID" sz="1800" b="1" dirty="0">
                <a:highlight>
                  <a:srgbClr val="FFFF00"/>
                </a:highlight>
              </a:rPr>
              <a:t>Kelebihan Metode </a:t>
            </a:r>
            <a:r>
              <a:rPr lang="en-US" sz="1800" b="1" dirty="0">
                <a:highlight>
                  <a:srgbClr val="FFFF00"/>
                </a:highlight>
              </a:rPr>
              <a:t>V-MODEL</a:t>
            </a:r>
          </a:p>
          <a:p>
            <a:pPr marL="0" indent="176213" algn="l">
              <a:buFont typeface="Arial" panose="020B0604020202020204" pitchFamily="34" charset="0"/>
              <a:buChar char="•"/>
            </a:pPr>
            <a:r>
              <a:rPr lang="id-ID" dirty="0"/>
              <a:t>Struktur Yang Jelas</a:t>
            </a:r>
          </a:p>
          <a:p>
            <a:pPr marL="0" indent="176213" algn="l">
              <a:buFont typeface="Arial" panose="020B0604020202020204" pitchFamily="34" charset="0"/>
              <a:buChar char="•"/>
            </a:pPr>
            <a:r>
              <a:rPr lang="id-ID" dirty="0"/>
              <a:t>Pendeteksian Kesalahan Awal</a:t>
            </a:r>
          </a:p>
          <a:p>
            <a:pPr marL="0" indent="176213" algn="l">
              <a:buFont typeface="Arial" panose="020B0604020202020204" pitchFamily="34" charset="0"/>
              <a:buChar char="•"/>
            </a:pPr>
            <a:r>
              <a:rPr lang="id-ID" dirty="0"/>
              <a:t>Penekanan pada Validasi dan Verifikasi</a:t>
            </a:r>
          </a:p>
          <a:p>
            <a:pPr marL="0" indent="176213" algn="l">
              <a:buFont typeface="Arial" panose="020B0604020202020204" pitchFamily="34" charset="0"/>
              <a:buChar char="•"/>
            </a:pPr>
            <a:r>
              <a:rPr lang="id-ID" dirty="0"/>
              <a:t>Mudah untuk Pemahaman</a:t>
            </a:r>
          </a:p>
          <a:p>
            <a:pPr marL="0" indent="176213" algn="l">
              <a:buFont typeface="Arial" panose="020B0604020202020204" pitchFamily="34" charset="0"/>
              <a:buChar char="•"/>
            </a:pPr>
            <a:r>
              <a:rPr lang="id-ID" dirty="0"/>
              <a:t>Dokumentasi Lengkap</a:t>
            </a:r>
          </a:p>
          <a:p>
            <a:pPr marL="139700" indent="0" algn="l"/>
            <a:r>
              <a:rPr lang="id-ID" sz="1800" b="1" dirty="0">
                <a:highlight>
                  <a:srgbClr val="FFFF00"/>
                </a:highlight>
              </a:rPr>
              <a:t>Kelemahan Metode </a:t>
            </a:r>
            <a:r>
              <a:rPr lang="en-US" sz="1800" b="1" dirty="0">
                <a:highlight>
                  <a:srgbClr val="FFFF00"/>
                </a:highlight>
              </a:rPr>
              <a:t>V-MODEL </a:t>
            </a:r>
          </a:p>
          <a:p>
            <a:pPr marL="176213" indent="-176213">
              <a:buFont typeface="Arial" panose="020B0604020202020204" pitchFamily="34" charset="0"/>
              <a:buChar char="•"/>
              <a:tabLst>
                <a:tab pos="628650" algn="l"/>
              </a:tabLst>
            </a:pPr>
            <a:r>
              <a:rPr lang="id-ID" dirty="0"/>
              <a:t>Kurang Fleksibel</a:t>
            </a:r>
          </a:p>
          <a:p>
            <a:pPr marL="176213" indent="-176213">
              <a:buFont typeface="Arial" panose="020B0604020202020204" pitchFamily="34" charset="0"/>
              <a:buChar char="•"/>
              <a:tabLst>
                <a:tab pos="628650" algn="l"/>
              </a:tabLst>
            </a:pPr>
            <a:r>
              <a:rPr lang="id-ID" dirty="0"/>
              <a:t>Pengujian Terlambat</a:t>
            </a:r>
          </a:p>
          <a:p>
            <a:pPr marL="176213" indent="-176213">
              <a:buFont typeface="Arial" panose="020B0604020202020204" pitchFamily="34" charset="0"/>
              <a:buChar char="•"/>
              <a:tabLst>
                <a:tab pos="628650" algn="l"/>
              </a:tabLst>
            </a:pPr>
            <a:r>
              <a:rPr lang="id-ID" dirty="0"/>
              <a:t>Biaya Tinggi untuk Perubahan</a:t>
            </a:r>
          </a:p>
          <a:p>
            <a:pPr marL="176213" indent="-176213">
              <a:buFont typeface="Arial" panose="020B0604020202020204" pitchFamily="34" charset="0"/>
              <a:buChar char="•"/>
              <a:tabLst>
                <a:tab pos="628650" algn="l"/>
              </a:tabLst>
            </a:pPr>
            <a:r>
              <a:rPr lang="id-ID" dirty="0"/>
              <a:t>Tidak Cocok untuk Proyek Kompleks</a:t>
            </a:r>
          </a:p>
          <a:p>
            <a:pPr marL="176213" indent="-176213">
              <a:buFont typeface="Arial" panose="020B0604020202020204" pitchFamily="34" charset="0"/>
              <a:buChar char="•"/>
              <a:tabLst>
                <a:tab pos="628650" algn="l"/>
              </a:tabLst>
            </a:pPr>
            <a:r>
              <a:rPr lang="id-ID" dirty="0"/>
              <a:t>Ketergantungan pada Persyaratan Awal</a:t>
            </a:r>
          </a:p>
          <a:p>
            <a:pPr marL="895350" indent="-360363">
              <a:buFont typeface="Arial" panose="020B0604020202020204" pitchFamily="34" charset="0"/>
              <a:buChar char="•"/>
            </a:pPr>
            <a:endParaRPr lang="en-US" dirty="0"/>
          </a:p>
          <a:p>
            <a:endParaRPr lang="id-ID" u="sng" dirty="0"/>
          </a:p>
        </p:txBody>
      </p:sp>
      <p:grpSp>
        <p:nvGrpSpPr>
          <p:cNvPr id="1014" name="Google Shape;1014;p46"/>
          <p:cNvGrpSpPr/>
          <p:nvPr/>
        </p:nvGrpSpPr>
        <p:grpSpPr>
          <a:xfrm>
            <a:off x="4174837" y="887475"/>
            <a:ext cx="4556814" cy="3725700"/>
            <a:chOff x="4754850" y="887475"/>
            <a:chExt cx="3763400" cy="3725700"/>
          </a:xfrm>
        </p:grpSpPr>
        <p:sp>
          <p:nvSpPr>
            <p:cNvPr id="1015" name="Google Shape;1015;p46"/>
            <p:cNvSpPr/>
            <p:nvPr/>
          </p:nvSpPr>
          <p:spPr>
            <a:xfrm>
              <a:off x="4844450" y="978975"/>
              <a:ext cx="3673800" cy="36342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6" name="Google Shape;1016;p46"/>
            <p:cNvGrpSpPr/>
            <p:nvPr/>
          </p:nvGrpSpPr>
          <p:grpSpPr>
            <a:xfrm>
              <a:off x="4754850" y="887475"/>
              <a:ext cx="3674404" cy="3616200"/>
              <a:chOff x="4754850" y="887475"/>
              <a:chExt cx="3674404" cy="3616200"/>
            </a:xfrm>
          </p:grpSpPr>
          <p:sp>
            <p:nvSpPr>
              <p:cNvPr id="1017" name="Google Shape;1017;p46"/>
              <p:cNvSpPr/>
              <p:nvPr/>
            </p:nvSpPr>
            <p:spPr>
              <a:xfrm>
                <a:off x="4754850" y="887475"/>
                <a:ext cx="3673800" cy="36162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18" name="Google Shape;1018;p46"/>
              <p:cNvCxnSpPr/>
              <p:nvPr/>
            </p:nvCxnSpPr>
            <p:spPr>
              <a:xfrm>
                <a:off x="4755154" y="1253333"/>
                <a:ext cx="3674100" cy="0"/>
              </a:xfrm>
              <a:prstGeom prst="straightConnector1">
                <a:avLst/>
              </a:prstGeom>
              <a:noFill/>
              <a:ln w="28575" cap="flat" cmpd="sng">
                <a:solidFill>
                  <a:schemeClr val="dk1"/>
                </a:solidFill>
                <a:prstDash val="solid"/>
                <a:round/>
                <a:headEnd type="none" w="med" len="med"/>
                <a:tailEnd type="none" w="med" len="med"/>
              </a:ln>
            </p:spPr>
          </p:cxnSp>
          <p:grpSp>
            <p:nvGrpSpPr>
              <p:cNvPr id="1019" name="Google Shape;1019;p46"/>
              <p:cNvGrpSpPr/>
              <p:nvPr/>
            </p:nvGrpSpPr>
            <p:grpSpPr>
              <a:xfrm>
                <a:off x="7492324" y="978977"/>
                <a:ext cx="845101" cy="183000"/>
                <a:chOff x="1605849" y="363963"/>
                <a:chExt cx="845101" cy="183000"/>
              </a:xfrm>
            </p:grpSpPr>
            <p:sp>
              <p:nvSpPr>
                <p:cNvPr id="1020" name="Google Shape;1020;p46"/>
                <p:cNvSpPr/>
                <p:nvPr/>
              </p:nvSpPr>
              <p:spPr>
                <a:xfrm>
                  <a:off x="1951450" y="367563"/>
                  <a:ext cx="179400" cy="1794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1" name="Google Shape;1021;p46"/>
                <p:cNvGrpSpPr/>
                <p:nvPr/>
              </p:nvGrpSpPr>
              <p:grpSpPr>
                <a:xfrm>
                  <a:off x="2267950" y="363963"/>
                  <a:ext cx="183000" cy="183000"/>
                  <a:chOff x="8225400" y="367488"/>
                  <a:chExt cx="183000" cy="183000"/>
                </a:xfrm>
              </p:grpSpPr>
              <p:cxnSp>
                <p:nvCxnSpPr>
                  <p:cNvPr id="1022" name="Google Shape;1022;p46"/>
                  <p:cNvCxnSpPr/>
                  <p:nvPr/>
                </p:nvCxnSpPr>
                <p:spPr>
                  <a:xfrm>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cxnSp>
                <p:nvCxnSpPr>
                  <p:cNvPr id="1023" name="Google Shape;1023;p46"/>
                  <p:cNvCxnSpPr/>
                  <p:nvPr/>
                </p:nvCxnSpPr>
                <p:spPr>
                  <a:xfrm rot="5400000">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grpSp>
            <p:cxnSp>
              <p:nvCxnSpPr>
                <p:cNvPr id="1024" name="Google Shape;1024;p46"/>
                <p:cNvCxnSpPr/>
                <p:nvPr/>
              </p:nvCxnSpPr>
              <p:spPr>
                <a:xfrm>
                  <a:off x="1605849" y="546963"/>
                  <a:ext cx="208500" cy="0"/>
                </a:xfrm>
                <a:prstGeom prst="straightConnector1">
                  <a:avLst/>
                </a:prstGeom>
                <a:noFill/>
                <a:ln w="28575" cap="flat" cmpd="sng">
                  <a:solidFill>
                    <a:schemeClr val="dk1"/>
                  </a:solidFill>
                  <a:prstDash val="solid"/>
                  <a:round/>
                  <a:headEnd type="none" w="med" len="med"/>
                  <a:tailEnd type="none" w="med" len="med"/>
                </a:ln>
              </p:spPr>
            </p:cxnSp>
          </p:grpSp>
        </p:grpSp>
      </p:grpSp>
      <p:sp>
        <p:nvSpPr>
          <p:cNvPr id="1026" name="Google Shape;1026;p46"/>
          <p:cNvSpPr/>
          <p:nvPr/>
        </p:nvSpPr>
        <p:spPr>
          <a:xfrm>
            <a:off x="558175" y="4530880"/>
            <a:ext cx="457208" cy="164590"/>
          </a:xfrm>
          <a:custGeom>
            <a:avLst/>
            <a:gdLst/>
            <a:ahLst/>
            <a:cxnLst/>
            <a:rect l="l" t="t" r="r" b="b"/>
            <a:pathLst>
              <a:path w="7903" h="3025" extrusionOk="0">
                <a:moveTo>
                  <a:pt x="2025" y="2829"/>
                </a:moveTo>
                <a:cubicBezTo>
                  <a:pt x="1829" y="3024"/>
                  <a:pt x="1537" y="2732"/>
                  <a:pt x="1732" y="2537"/>
                </a:cubicBezTo>
                <a:lnTo>
                  <a:pt x="2756" y="1537"/>
                </a:lnTo>
                <a:lnTo>
                  <a:pt x="1732" y="512"/>
                </a:lnTo>
                <a:cubicBezTo>
                  <a:pt x="1537" y="317"/>
                  <a:pt x="1829" y="49"/>
                  <a:pt x="2025" y="220"/>
                </a:cubicBezTo>
                <a:lnTo>
                  <a:pt x="3171" y="1390"/>
                </a:lnTo>
                <a:cubicBezTo>
                  <a:pt x="3244" y="1463"/>
                  <a:pt x="3244" y="1585"/>
                  <a:pt x="3171" y="1683"/>
                </a:cubicBezTo>
                <a:close/>
                <a:moveTo>
                  <a:pt x="195" y="512"/>
                </a:moveTo>
                <a:lnTo>
                  <a:pt x="1195" y="1512"/>
                </a:lnTo>
                <a:lnTo>
                  <a:pt x="195" y="2537"/>
                </a:lnTo>
                <a:cubicBezTo>
                  <a:pt x="0" y="2732"/>
                  <a:pt x="269" y="3000"/>
                  <a:pt x="464" y="2805"/>
                </a:cubicBezTo>
                <a:lnTo>
                  <a:pt x="1610" y="1659"/>
                </a:lnTo>
                <a:cubicBezTo>
                  <a:pt x="1708" y="1585"/>
                  <a:pt x="1708" y="1463"/>
                  <a:pt x="1610" y="1366"/>
                </a:cubicBezTo>
                <a:lnTo>
                  <a:pt x="464" y="220"/>
                </a:lnTo>
                <a:cubicBezTo>
                  <a:pt x="269" y="25"/>
                  <a:pt x="0" y="317"/>
                  <a:pt x="195" y="512"/>
                </a:cubicBezTo>
                <a:close/>
                <a:moveTo>
                  <a:pt x="6659" y="2829"/>
                </a:moveTo>
                <a:cubicBezTo>
                  <a:pt x="6464" y="3024"/>
                  <a:pt x="6195" y="2732"/>
                  <a:pt x="6366" y="2537"/>
                </a:cubicBezTo>
                <a:lnTo>
                  <a:pt x="7390" y="1537"/>
                </a:lnTo>
                <a:lnTo>
                  <a:pt x="6366" y="512"/>
                </a:lnTo>
                <a:cubicBezTo>
                  <a:pt x="6195" y="317"/>
                  <a:pt x="6464" y="49"/>
                  <a:pt x="6659" y="220"/>
                </a:cubicBezTo>
                <a:lnTo>
                  <a:pt x="7805" y="1390"/>
                </a:lnTo>
                <a:cubicBezTo>
                  <a:pt x="7903" y="1463"/>
                  <a:pt x="7903" y="1585"/>
                  <a:pt x="7805" y="1683"/>
                </a:cubicBezTo>
                <a:close/>
                <a:moveTo>
                  <a:pt x="5122" y="2829"/>
                </a:moveTo>
                <a:lnTo>
                  <a:pt x="6268" y="1683"/>
                </a:lnTo>
                <a:cubicBezTo>
                  <a:pt x="6342" y="1585"/>
                  <a:pt x="6342" y="1463"/>
                  <a:pt x="6268" y="1390"/>
                </a:cubicBezTo>
                <a:lnTo>
                  <a:pt x="5122" y="220"/>
                </a:lnTo>
                <a:cubicBezTo>
                  <a:pt x="4927" y="73"/>
                  <a:pt x="4659" y="317"/>
                  <a:pt x="4829" y="512"/>
                </a:cubicBezTo>
                <a:lnTo>
                  <a:pt x="5854" y="1537"/>
                </a:lnTo>
                <a:lnTo>
                  <a:pt x="4829" y="2537"/>
                </a:lnTo>
                <a:cubicBezTo>
                  <a:pt x="4634" y="2732"/>
                  <a:pt x="4927" y="3024"/>
                  <a:pt x="5122" y="2829"/>
                </a:cubicBezTo>
                <a:close/>
                <a:moveTo>
                  <a:pt x="3561" y="2829"/>
                </a:moveTo>
                <a:lnTo>
                  <a:pt x="4707" y="1683"/>
                </a:lnTo>
                <a:cubicBezTo>
                  <a:pt x="4805" y="1585"/>
                  <a:pt x="4805" y="1463"/>
                  <a:pt x="4707" y="1390"/>
                </a:cubicBezTo>
                <a:lnTo>
                  <a:pt x="3561" y="220"/>
                </a:lnTo>
                <a:cubicBezTo>
                  <a:pt x="3366" y="0"/>
                  <a:pt x="3049" y="317"/>
                  <a:pt x="3268" y="512"/>
                </a:cubicBezTo>
                <a:lnTo>
                  <a:pt x="4293" y="1537"/>
                </a:lnTo>
                <a:lnTo>
                  <a:pt x="3268" y="2537"/>
                </a:lnTo>
                <a:cubicBezTo>
                  <a:pt x="3098" y="2732"/>
                  <a:pt x="3366" y="3024"/>
                  <a:pt x="3561" y="28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46"/>
          <p:cNvSpPr/>
          <p:nvPr/>
        </p:nvSpPr>
        <p:spPr>
          <a:xfrm>
            <a:off x="1964428" y="4161752"/>
            <a:ext cx="457196" cy="57149"/>
          </a:xfrm>
          <a:custGeom>
            <a:avLst/>
            <a:gdLst/>
            <a:ahLst/>
            <a:cxnLst/>
            <a:rect l="l" t="t" r="r" b="b"/>
            <a:pathLst>
              <a:path w="11732" h="1391" extrusionOk="0">
                <a:moveTo>
                  <a:pt x="11488" y="854"/>
                </a:moveTo>
                <a:cubicBezTo>
                  <a:pt x="11708" y="878"/>
                  <a:pt x="11732" y="1220"/>
                  <a:pt x="11488" y="1244"/>
                </a:cubicBezTo>
                <a:cubicBezTo>
                  <a:pt x="11220" y="1244"/>
                  <a:pt x="10952" y="1098"/>
                  <a:pt x="10805" y="854"/>
                </a:cubicBezTo>
                <a:cubicBezTo>
                  <a:pt x="10683" y="708"/>
                  <a:pt x="10561" y="537"/>
                  <a:pt x="10366" y="537"/>
                </a:cubicBezTo>
                <a:cubicBezTo>
                  <a:pt x="10171" y="537"/>
                  <a:pt x="10049" y="683"/>
                  <a:pt x="9927" y="854"/>
                </a:cubicBezTo>
                <a:cubicBezTo>
                  <a:pt x="9781" y="1098"/>
                  <a:pt x="9513" y="1244"/>
                  <a:pt x="9244" y="1244"/>
                </a:cubicBezTo>
                <a:cubicBezTo>
                  <a:pt x="8952" y="1244"/>
                  <a:pt x="8708" y="1098"/>
                  <a:pt x="8561" y="854"/>
                </a:cubicBezTo>
                <a:cubicBezTo>
                  <a:pt x="8439" y="708"/>
                  <a:pt x="8293" y="537"/>
                  <a:pt x="8122" y="537"/>
                </a:cubicBezTo>
                <a:cubicBezTo>
                  <a:pt x="7927" y="537"/>
                  <a:pt x="7805" y="683"/>
                  <a:pt x="7683" y="854"/>
                </a:cubicBezTo>
                <a:cubicBezTo>
                  <a:pt x="7537" y="1098"/>
                  <a:pt x="7269" y="1244"/>
                  <a:pt x="6976" y="1244"/>
                </a:cubicBezTo>
                <a:cubicBezTo>
                  <a:pt x="6708" y="1244"/>
                  <a:pt x="6439" y="1098"/>
                  <a:pt x="6293" y="854"/>
                </a:cubicBezTo>
                <a:cubicBezTo>
                  <a:pt x="6171" y="708"/>
                  <a:pt x="6049" y="537"/>
                  <a:pt x="5854" y="537"/>
                </a:cubicBezTo>
                <a:cubicBezTo>
                  <a:pt x="5683" y="537"/>
                  <a:pt x="5561" y="683"/>
                  <a:pt x="5415" y="854"/>
                </a:cubicBezTo>
                <a:cubicBezTo>
                  <a:pt x="5122" y="1391"/>
                  <a:pt x="4342" y="1391"/>
                  <a:pt x="4049" y="854"/>
                </a:cubicBezTo>
                <a:cubicBezTo>
                  <a:pt x="3927" y="708"/>
                  <a:pt x="3805" y="537"/>
                  <a:pt x="3610" y="537"/>
                </a:cubicBezTo>
                <a:cubicBezTo>
                  <a:pt x="3415" y="537"/>
                  <a:pt x="3318" y="683"/>
                  <a:pt x="3171" y="854"/>
                </a:cubicBezTo>
                <a:cubicBezTo>
                  <a:pt x="2879" y="1391"/>
                  <a:pt x="2098" y="1391"/>
                  <a:pt x="1805" y="854"/>
                </a:cubicBezTo>
                <a:cubicBezTo>
                  <a:pt x="1683" y="708"/>
                  <a:pt x="1561" y="537"/>
                  <a:pt x="1366" y="537"/>
                </a:cubicBezTo>
                <a:cubicBezTo>
                  <a:pt x="1171" y="537"/>
                  <a:pt x="1074" y="683"/>
                  <a:pt x="927" y="854"/>
                </a:cubicBezTo>
                <a:cubicBezTo>
                  <a:pt x="781" y="1098"/>
                  <a:pt x="513" y="1244"/>
                  <a:pt x="244" y="1244"/>
                </a:cubicBezTo>
                <a:cubicBezTo>
                  <a:pt x="1" y="1220"/>
                  <a:pt x="1" y="878"/>
                  <a:pt x="244" y="854"/>
                </a:cubicBezTo>
                <a:cubicBezTo>
                  <a:pt x="391" y="854"/>
                  <a:pt x="513" y="732"/>
                  <a:pt x="635" y="586"/>
                </a:cubicBezTo>
                <a:cubicBezTo>
                  <a:pt x="781" y="317"/>
                  <a:pt x="1074" y="171"/>
                  <a:pt x="1366" y="147"/>
                </a:cubicBezTo>
                <a:cubicBezTo>
                  <a:pt x="1659" y="171"/>
                  <a:pt x="1952" y="317"/>
                  <a:pt x="2098" y="586"/>
                </a:cubicBezTo>
                <a:cubicBezTo>
                  <a:pt x="2220" y="732"/>
                  <a:pt x="2342" y="854"/>
                  <a:pt x="2488" y="854"/>
                </a:cubicBezTo>
                <a:lnTo>
                  <a:pt x="2488" y="854"/>
                </a:lnTo>
                <a:cubicBezTo>
                  <a:pt x="2635" y="854"/>
                  <a:pt x="2757" y="732"/>
                  <a:pt x="2879" y="586"/>
                </a:cubicBezTo>
                <a:cubicBezTo>
                  <a:pt x="3196" y="0"/>
                  <a:pt x="4025" y="0"/>
                  <a:pt x="4342" y="586"/>
                </a:cubicBezTo>
                <a:cubicBezTo>
                  <a:pt x="4464" y="732"/>
                  <a:pt x="4586" y="854"/>
                  <a:pt x="4732" y="854"/>
                </a:cubicBezTo>
                <a:lnTo>
                  <a:pt x="4781" y="854"/>
                </a:lnTo>
                <a:cubicBezTo>
                  <a:pt x="4927" y="854"/>
                  <a:pt x="5025" y="732"/>
                  <a:pt x="5147" y="586"/>
                </a:cubicBezTo>
                <a:cubicBezTo>
                  <a:pt x="5318" y="317"/>
                  <a:pt x="5586" y="171"/>
                  <a:pt x="5878" y="147"/>
                </a:cubicBezTo>
                <a:cubicBezTo>
                  <a:pt x="6196" y="171"/>
                  <a:pt x="6464" y="317"/>
                  <a:pt x="6635" y="586"/>
                </a:cubicBezTo>
                <a:cubicBezTo>
                  <a:pt x="6757" y="732"/>
                  <a:pt x="6854" y="854"/>
                  <a:pt x="7000" y="854"/>
                </a:cubicBezTo>
                <a:lnTo>
                  <a:pt x="7025" y="854"/>
                </a:lnTo>
                <a:cubicBezTo>
                  <a:pt x="7171" y="854"/>
                  <a:pt x="7293" y="732"/>
                  <a:pt x="7391" y="586"/>
                </a:cubicBezTo>
                <a:cubicBezTo>
                  <a:pt x="7708" y="0"/>
                  <a:pt x="8561" y="0"/>
                  <a:pt x="8878" y="586"/>
                </a:cubicBezTo>
                <a:cubicBezTo>
                  <a:pt x="9000" y="732"/>
                  <a:pt x="9098" y="854"/>
                  <a:pt x="9244" y="854"/>
                </a:cubicBezTo>
                <a:lnTo>
                  <a:pt x="9269" y="854"/>
                </a:lnTo>
                <a:cubicBezTo>
                  <a:pt x="9415" y="854"/>
                  <a:pt x="9537" y="732"/>
                  <a:pt x="9659" y="586"/>
                </a:cubicBezTo>
                <a:cubicBezTo>
                  <a:pt x="9805" y="317"/>
                  <a:pt x="10074" y="171"/>
                  <a:pt x="10391" y="147"/>
                </a:cubicBezTo>
                <a:cubicBezTo>
                  <a:pt x="10683" y="171"/>
                  <a:pt x="10976" y="317"/>
                  <a:pt x="11122" y="586"/>
                </a:cubicBezTo>
                <a:cubicBezTo>
                  <a:pt x="11244" y="732"/>
                  <a:pt x="11342" y="854"/>
                  <a:pt x="11488" y="85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Picture Placeholder 2">
            <a:extLst>
              <a:ext uri="{FF2B5EF4-FFF2-40B4-BE49-F238E27FC236}">
                <a16:creationId xmlns:a16="http://schemas.microsoft.com/office/drawing/2014/main" id="{65382753-8B57-9997-A068-CDA3286CB718}"/>
              </a:ext>
            </a:extLst>
          </p:cNvPr>
          <p:cNvSpPr>
            <a:spLocks noGrp="1"/>
          </p:cNvSpPr>
          <p:nvPr>
            <p:ph type="pic" idx="2"/>
          </p:nvPr>
        </p:nvSpPr>
        <p:spPr/>
        <p:txBody>
          <a:bodyPr/>
          <a:lstStyle/>
          <a:p>
            <a:endParaRPr lang="en-ID"/>
          </a:p>
        </p:txBody>
      </p:sp>
      <p:pic>
        <p:nvPicPr>
          <p:cNvPr id="2" name="Picture 1">
            <a:extLst>
              <a:ext uri="{FF2B5EF4-FFF2-40B4-BE49-F238E27FC236}">
                <a16:creationId xmlns:a16="http://schemas.microsoft.com/office/drawing/2014/main" id="{5499BBBA-4C1C-AC4A-8AFB-630F13BB9816}"/>
              </a:ext>
            </a:extLst>
          </p:cNvPr>
          <p:cNvPicPr>
            <a:picLocks noChangeAspect="1"/>
          </p:cNvPicPr>
          <p:nvPr/>
        </p:nvPicPr>
        <p:blipFill rotWithShape="1">
          <a:blip r:embed="rId3"/>
          <a:srcRect b="3520"/>
          <a:stretch/>
        </p:blipFill>
        <p:spPr>
          <a:xfrm>
            <a:off x="4195538" y="1278758"/>
            <a:ext cx="4323737" cy="3133342"/>
          </a:xfrm>
          <a:prstGeom prst="rect">
            <a:avLst/>
          </a:prstGeom>
        </p:spPr>
      </p:pic>
    </p:spTree>
    <p:extLst>
      <p:ext uri="{BB962C8B-B14F-4D97-AF65-F5344CB8AC3E}">
        <p14:creationId xmlns:p14="http://schemas.microsoft.com/office/powerpoint/2010/main" val="1595421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31"/>
        <p:cNvGrpSpPr/>
        <p:nvPr/>
      </p:nvGrpSpPr>
      <p:grpSpPr>
        <a:xfrm>
          <a:off x="0" y="0"/>
          <a:ext cx="0" cy="0"/>
          <a:chOff x="0" y="0"/>
          <a:chExt cx="0" cy="0"/>
        </a:xfrm>
      </p:grpSpPr>
      <p:sp>
        <p:nvSpPr>
          <p:cNvPr id="835" name="Google Shape;835;p40"/>
          <p:cNvSpPr txBox="1">
            <a:spLocks noGrp="1"/>
          </p:cNvSpPr>
          <p:nvPr>
            <p:ph type="subTitle" idx="4"/>
          </p:nvPr>
        </p:nvSpPr>
        <p:spPr>
          <a:xfrm>
            <a:off x="3405364" y="1479386"/>
            <a:ext cx="5020200" cy="594300"/>
          </a:xfrm>
          <a:prstGeom prst="rect">
            <a:avLst/>
          </a:prstGeom>
        </p:spPr>
        <p:txBody>
          <a:bodyPr spcFirstLastPara="1" wrap="square" lIns="91425" tIns="91425" rIns="91425" bIns="91425" anchor="t" anchorCtr="0">
            <a:noAutofit/>
          </a:bodyPr>
          <a:lstStyle/>
          <a:p>
            <a:pPr marL="342900" indent="-342900">
              <a:buAutoNum type="arabicPeriod"/>
            </a:pPr>
            <a:r>
              <a:rPr lang="id-ID" sz="2400" i="0" dirty="0">
                <a:solidFill>
                  <a:srgbClr val="374151"/>
                </a:solidFill>
                <a:effectLst/>
                <a:latin typeface="Söhne"/>
              </a:rPr>
              <a:t>Persyaratan Jelas dan Tetap</a:t>
            </a:r>
          </a:p>
          <a:p>
            <a:pPr marL="342900" indent="-342900">
              <a:buAutoNum type="arabicPeriod"/>
            </a:pPr>
            <a:r>
              <a:rPr lang="id-ID" sz="2400" i="0" dirty="0">
                <a:solidFill>
                  <a:srgbClr val="374151"/>
                </a:solidFill>
                <a:effectLst/>
                <a:latin typeface="Söhne"/>
              </a:rPr>
              <a:t>Proyek Berskala Kecil hingga Menengah</a:t>
            </a:r>
          </a:p>
          <a:p>
            <a:pPr marL="342900" indent="-342900">
              <a:buAutoNum type="arabicPeriod"/>
            </a:pPr>
            <a:r>
              <a:rPr lang="id-ID" sz="2400" i="0" dirty="0">
                <a:solidFill>
                  <a:srgbClr val="374151"/>
                </a:solidFill>
                <a:effectLst/>
                <a:latin typeface="Söhne"/>
              </a:rPr>
              <a:t>Prioritas pada Dokumentasi</a:t>
            </a:r>
          </a:p>
          <a:p>
            <a:pPr marL="342900" indent="-342900">
              <a:buAutoNum type="arabicPeriod"/>
            </a:pPr>
            <a:r>
              <a:rPr lang="id-ID" sz="2400" i="0" dirty="0">
                <a:solidFill>
                  <a:srgbClr val="374151"/>
                </a:solidFill>
                <a:effectLst/>
                <a:latin typeface="Söhne"/>
              </a:rPr>
              <a:t>Pengujian Mendalam</a:t>
            </a:r>
          </a:p>
          <a:p>
            <a:pPr marL="342900" indent="-342900">
              <a:buAutoNum type="arabicPeriod"/>
            </a:pPr>
            <a:r>
              <a:rPr lang="id-ID" sz="2400" i="0" dirty="0">
                <a:solidFill>
                  <a:srgbClr val="374151"/>
                </a:solidFill>
                <a:effectLst/>
                <a:latin typeface="Söhne"/>
              </a:rPr>
              <a:t>Ketersediaan Sumber Daya</a:t>
            </a:r>
          </a:p>
          <a:p>
            <a:pPr marL="342900" indent="-342900">
              <a:buAutoNum type="arabicPeriod"/>
            </a:pPr>
            <a:r>
              <a:rPr lang="id-ID" sz="2400" i="0" dirty="0">
                <a:solidFill>
                  <a:srgbClr val="374151"/>
                </a:solidFill>
                <a:effectLst/>
                <a:latin typeface="Söhne"/>
              </a:rPr>
              <a:t>Ketika Kesalahan Biaya Tinggi</a:t>
            </a:r>
          </a:p>
        </p:txBody>
      </p:sp>
      <p:sp>
        <p:nvSpPr>
          <p:cNvPr id="837" name="Google Shape;837;p40"/>
          <p:cNvSpPr txBox="1">
            <a:spLocks noGrp="1"/>
          </p:cNvSpPr>
          <p:nvPr>
            <p:ph type="title"/>
          </p:nvPr>
        </p:nvSpPr>
        <p:spPr>
          <a:xfrm>
            <a:off x="715100" y="731525"/>
            <a:ext cx="7715700" cy="685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ID" sz="2400" dirty="0"/>
              <a:t>Kapan </a:t>
            </a:r>
            <a:r>
              <a:rPr lang="en-ID" sz="2400" dirty="0" err="1"/>
              <a:t>Menggunakan</a:t>
            </a:r>
            <a:r>
              <a:rPr lang="en-ID" sz="2400" dirty="0"/>
              <a:t> Model </a:t>
            </a:r>
            <a:r>
              <a:rPr lang="id-ID" sz="2400" dirty="0"/>
              <a:t>Validasi dan</a:t>
            </a:r>
            <a:r>
              <a:rPr lang="en-US" sz="2400" dirty="0"/>
              <a:t> </a:t>
            </a:r>
            <a:r>
              <a:rPr lang="id-ID" sz="2400" dirty="0"/>
              <a:t>Verifikasi</a:t>
            </a:r>
            <a:r>
              <a:rPr lang="en-US" sz="2400" dirty="0"/>
              <a:t> (V-MODEL)</a:t>
            </a:r>
            <a:r>
              <a:rPr lang="en-ID" sz="2400" dirty="0"/>
              <a:t>?</a:t>
            </a:r>
          </a:p>
        </p:txBody>
      </p:sp>
      <p:grpSp>
        <p:nvGrpSpPr>
          <p:cNvPr id="845" name="Google Shape;845;p40"/>
          <p:cNvGrpSpPr/>
          <p:nvPr/>
        </p:nvGrpSpPr>
        <p:grpSpPr>
          <a:xfrm>
            <a:off x="2563332" y="2435100"/>
            <a:ext cx="502800" cy="502800"/>
            <a:chOff x="463701" y="2307675"/>
            <a:chExt cx="502800" cy="502800"/>
          </a:xfrm>
        </p:grpSpPr>
        <p:sp>
          <p:nvSpPr>
            <p:cNvPr id="846" name="Google Shape;846;p40"/>
            <p:cNvSpPr/>
            <p:nvPr/>
          </p:nvSpPr>
          <p:spPr>
            <a:xfrm>
              <a:off x="463701" y="2307675"/>
              <a:ext cx="502800" cy="502800"/>
            </a:xfrm>
            <a:prstGeom prst="roundRect">
              <a:avLst>
                <a:gd name="adj" fmla="val 15109"/>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0"/>
            <p:cNvSpPr/>
            <p:nvPr/>
          </p:nvSpPr>
          <p:spPr>
            <a:xfrm>
              <a:off x="545925" y="2446300"/>
              <a:ext cx="338328" cy="225549"/>
            </a:xfrm>
            <a:custGeom>
              <a:avLst/>
              <a:gdLst/>
              <a:ahLst/>
              <a:cxnLst/>
              <a:rect l="l" t="t" r="r" b="b"/>
              <a:pathLst>
                <a:path w="8708" h="5806" extrusionOk="0">
                  <a:moveTo>
                    <a:pt x="757" y="1"/>
                  </a:moveTo>
                  <a:cubicBezTo>
                    <a:pt x="342" y="1"/>
                    <a:pt x="1" y="342"/>
                    <a:pt x="1" y="757"/>
                  </a:cubicBezTo>
                  <a:lnTo>
                    <a:pt x="1" y="5049"/>
                  </a:lnTo>
                  <a:cubicBezTo>
                    <a:pt x="1" y="5464"/>
                    <a:pt x="342" y="5806"/>
                    <a:pt x="757" y="5806"/>
                  </a:cubicBezTo>
                  <a:lnTo>
                    <a:pt x="7952" y="5806"/>
                  </a:lnTo>
                  <a:cubicBezTo>
                    <a:pt x="8366" y="5806"/>
                    <a:pt x="8708" y="5464"/>
                    <a:pt x="8708" y="5049"/>
                  </a:cubicBezTo>
                  <a:lnTo>
                    <a:pt x="8708" y="757"/>
                  </a:lnTo>
                  <a:cubicBezTo>
                    <a:pt x="8708" y="342"/>
                    <a:pt x="8366" y="1"/>
                    <a:pt x="7952" y="1"/>
                  </a:cubicBez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40"/>
            <p:cNvSpPr/>
            <p:nvPr/>
          </p:nvSpPr>
          <p:spPr>
            <a:xfrm>
              <a:off x="555887" y="2446307"/>
              <a:ext cx="318435" cy="106170"/>
            </a:xfrm>
            <a:custGeom>
              <a:avLst/>
              <a:gdLst/>
              <a:ahLst/>
              <a:cxnLst/>
              <a:rect l="l" t="t" r="r" b="b"/>
              <a:pathLst>
                <a:path w="8196" h="2733" extrusionOk="0">
                  <a:moveTo>
                    <a:pt x="1" y="1"/>
                  </a:moveTo>
                  <a:lnTo>
                    <a:pt x="3659" y="2586"/>
                  </a:lnTo>
                  <a:cubicBezTo>
                    <a:pt x="3794" y="2684"/>
                    <a:pt x="3946" y="2733"/>
                    <a:pt x="4098" y="2733"/>
                  </a:cubicBezTo>
                  <a:cubicBezTo>
                    <a:pt x="4251" y="2733"/>
                    <a:pt x="4403" y="2684"/>
                    <a:pt x="4537" y="2586"/>
                  </a:cubicBezTo>
                  <a:lnTo>
                    <a:pt x="8196" y="1"/>
                  </a:ln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9" name="Google Shape;849;p40"/>
          <p:cNvGrpSpPr/>
          <p:nvPr/>
        </p:nvGrpSpPr>
        <p:grpSpPr>
          <a:xfrm>
            <a:off x="136938" y="3232371"/>
            <a:ext cx="1371600" cy="1375875"/>
            <a:chOff x="299013" y="1079125"/>
            <a:chExt cx="1371600" cy="1375875"/>
          </a:xfrm>
        </p:grpSpPr>
        <p:sp>
          <p:nvSpPr>
            <p:cNvPr id="850" name="Google Shape;850;p40"/>
            <p:cNvSpPr/>
            <p:nvPr/>
          </p:nvSpPr>
          <p:spPr>
            <a:xfrm>
              <a:off x="390513" y="1174900"/>
              <a:ext cx="1280100" cy="12801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0"/>
            <p:cNvSpPr/>
            <p:nvPr/>
          </p:nvSpPr>
          <p:spPr>
            <a:xfrm>
              <a:off x="299013" y="1079125"/>
              <a:ext cx="1280100" cy="12801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2" name="Google Shape;852;p40"/>
            <p:cNvGrpSpPr/>
            <p:nvPr/>
          </p:nvGrpSpPr>
          <p:grpSpPr>
            <a:xfrm>
              <a:off x="396400" y="1384064"/>
              <a:ext cx="1085400" cy="635100"/>
              <a:chOff x="396400" y="1399225"/>
              <a:chExt cx="1085400" cy="635100"/>
            </a:xfrm>
          </p:grpSpPr>
          <p:sp>
            <p:nvSpPr>
              <p:cNvPr id="853" name="Google Shape;853;p40"/>
              <p:cNvSpPr/>
              <p:nvPr/>
            </p:nvSpPr>
            <p:spPr>
              <a:xfrm>
                <a:off x="396400" y="1399225"/>
                <a:ext cx="1085400" cy="635100"/>
              </a:xfrm>
              <a:prstGeom prst="roundRect">
                <a:avLst>
                  <a:gd name="adj" fmla="val 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4" name="Google Shape;854;p40"/>
              <p:cNvGrpSpPr/>
              <p:nvPr/>
            </p:nvGrpSpPr>
            <p:grpSpPr>
              <a:xfrm>
                <a:off x="712181" y="1506835"/>
                <a:ext cx="453838" cy="419880"/>
                <a:chOff x="733647" y="1423686"/>
                <a:chExt cx="453838" cy="419880"/>
              </a:xfrm>
            </p:grpSpPr>
            <p:sp>
              <p:nvSpPr>
                <p:cNvPr id="855" name="Google Shape;855;p40"/>
                <p:cNvSpPr/>
                <p:nvPr/>
              </p:nvSpPr>
              <p:spPr>
                <a:xfrm>
                  <a:off x="733647" y="1423686"/>
                  <a:ext cx="453838" cy="419880"/>
                </a:xfrm>
                <a:custGeom>
                  <a:avLst/>
                  <a:gdLst/>
                  <a:ahLst/>
                  <a:cxnLst/>
                  <a:rect l="l" t="t" r="r" b="b"/>
                  <a:pathLst>
                    <a:path w="9781" h="9055" extrusionOk="0">
                      <a:moveTo>
                        <a:pt x="4904" y="1"/>
                      </a:moveTo>
                      <a:cubicBezTo>
                        <a:pt x="4654" y="1"/>
                        <a:pt x="4401" y="21"/>
                        <a:pt x="4147" y="64"/>
                      </a:cubicBezTo>
                      <a:cubicBezTo>
                        <a:pt x="1659" y="479"/>
                        <a:pt x="1" y="2820"/>
                        <a:pt x="440" y="5284"/>
                      </a:cubicBezTo>
                      <a:cubicBezTo>
                        <a:pt x="811" y="7493"/>
                        <a:pt x="2733" y="9054"/>
                        <a:pt x="4902" y="9054"/>
                      </a:cubicBezTo>
                      <a:cubicBezTo>
                        <a:pt x="5152" y="9054"/>
                        <a:pt x="5405" y="9034"/>
                        <a:pt x="5659" y="8991"/>
                      </a:cubicBezTo>
                      <a:cubicBezTo>
                        <a:pt x="8122" y="8576"/>
                        <a:pt x="9781" y="6235"/>
                        <a:pt x="9366" y="3771"/>
                      </a:cubicBezTo>
                      <a:cubicBezTo>
                        <a:pt x="8994" y="1562"/>
                        <a:pt x="7073" y="1"/>
                        <a:pt x="4904" y="1"/>
                      </a:cubicBez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40"/>
                <p:cNvSpPr/>
                <p:nvPr/>
              </p:nvSpPr>
              <p:spPr>
                <a:xfrm>
                  <a:off x="898875" y="1539755"/>
                  <a:ext cx="163003" cy="188911"/>
                </a:xfrm>
                <a:custGeom>
                  <a:avLst/>
                  <a:gdLst/>
                  <a:ahLst/>
                  <a:cxnLst/>
                  <a:rect l="l" t="t" r="r" b="b"/>
                  <a:pathLst>
                    <a:path w="3513" h="4074" extrusionOk="0">
                      <a:moveTo>
                        <a:pt x="1" y="0"/>
                      </a:moveTo>
                      <a:lnTo>
                        <a:pt x="1" y="4073"/>
                      </a:lnTo>
                      <a:lnTo>
                        <a:pt x="3513" y="2024"/>
                      </a:lnTo>
                      <a:lnTo>
                        <a:pt x="1" y="0"/>
                      </a:ln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57" name="Google Shape;857;p40"/>
            <p:cNvGrpSpPr/>
            <p:nvPr/>
          </p:nvGrpSpPr>
          <p:grpSpPr>
            <a:xfrm>
              <a:off x="396391" y="2141102"/>
              <a:ext cx="1085342" cy="96171"/>
              <a:chOff x="417899" y="2116530"/>
              <a:chExt cx="1085342" cy="96171"/>
            </a:xfrm>
          </p:grpSpPr>
          <p:sp>
            <p:nvSpPr>
              <p:cNvPr id="858" name="Google Shape;858;p40"/>
              <p:cNvSpPr/>
              <p:nvPr/>
            </p:nvSpPr>
            <p:spPr>
              <a:xfrm>
                <a:off x="417899" y="2116530"/>
                <a:ext cx="1085342" cy="96171"/>
              </a:xfrm>
              <a:custGeom>
                <a:avLst/>
                <a:gdLst/>
                <a:ahLst/>
                <a:cxnLst/>
                <a:rect l="l" t="t" r="r" b="b"/>
                <a:pathLst>
                  <a:path w="23391" h="2074" extrusionOk="0">
                    <a:moveTo>
                      <a:pt x="1025" y="1"/>
                    </a:moveTo>
                    <a:cubicBezTo>
                      <a:pt x="464" y="1"/>
                      <a:pt x="1" y="464"/>
                      <a:pt x="1" y="1050"/>
                    </a:cubicBezTo>
                    <a:cubicBezTo>
                      <a:pt x="1" y="1611"/>
                      <a:pt x="464" y="2074"/>
                      <a:pt x="1025" y="2074"/>
                    </a:cubicBezTo>
                    <a:lnTo>
                      <a:pt x="22366" y="2074"/>
                    </a:lnTo>
                    <a:cubicBezTo>
                      <a:pt x="22927" y="2074"/>
                      <a:pt x="23391" y="1611"/>
                      <a:pt x="23391" y="1050"/>
                    </a:cubicBezTo>
                    <a:cubicBezTo>
                      <a:pt x="23391" y="464"/>
                      <a:pt x="22927" y="1"/>
                      <a:pt x="22366" y="1"/>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40"/>
              <p:cNvSpPr/>
              <p:nvPr/>
            </p:nvSpPr>
            <p:spPr>
              <a:xfrm>
                <a:off x="417899" y="2116530"/>
                <a:ext cx="555733" cy="96171"/>
              </a:xfrm>
              <a:custGeom>
                <a:avLst/>
                <a:gdLst/>
                <a:ahLst/>
                <a:cxnLst/>
                <a:rect l="l" t="t" r="r" b="b"/>
                <a:pathLst>
                  <a:path w="11977" h="2074" extrusionOk="0">
                    <a:moveTo>
                      <a:pt x="1025" y="1"/>
                    </a:moveTo>
                    <a:cubicBezTo>
                      <a:pt x="464" y="1"/>
                      <a:pt x="1" y="464"/>
                      <a:pt x="1" y="1050"/>
                    </a:cubicBezTo>
                    <a:cubicBezTo>
                      <a:pt x="1" y="1611"/>
                      <a:pt x="464" y="2074"/>
                      <a:pt x="1025" y="2074"/>
                    </a:cubicBezTo>
                    <a:lnTo>
                      <a:pt x="11976" y="2074"/>
                    </a:lnTo>
                    <a:lnTo>
                      <a:pt x="11976" y="1"/>
                    </a:ln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860" name="Google Shape;860;p40"/>
            <p:cNvCxnSpPr/>
            <p:nvPr/>
          </p:nvCxnSpPr>
          <p:spPr>
            <a:xfrm>
              <a:off x="308975" y="1262125"/>
              <a:ext cx="1263300" cy="0"/>
            </a:xfrm>
            <a:prstGeom prst="straightConnector1">
              <a:avLst/>
            </a:prstGeom>
            <a:noFill/>
            <a:ln w="28575" cap="flat" cmpd="sng">
              <a:solidFill>
                <a:schemeClr val="dk1"/>
              </a:solidFill>
              <a:prstDash val="solid"/>
              <a:round/>
              <a:headEnd type="none" w="med" len="med"/>
              <a:tailEnd type="none" w="med" len="med"/>
            </a:ln>
          </p:spPr>
        </p:cxnSp>
      </p:grpSp>
      <p:sp>
        <p:nvSpPr>
          <p:cNvPr id="861" name="Google Shape;861;p40"/>
          <p:cNvSpPr/>
          <p:nvPr/>
        </p:nvSpPr>
        <p:spPr>
          <a:xfrm>
            <a:off x="7968357" y="4549783"/>
            <a:ext cx="457207" cy="59636"/>
          </a:xfrm>
          <a:custGeom>
            <a:avLst/>
            <a:gdLst/>
            <a:ahLst/>
            <a:cxnLst/>
            <a:rect l="l" t="t" r="r" b="b"/>
            <a:pathLst>
              <a:path w="8294" h="952" extrusionOk="0">
                <a:moveTo>
                  <a:pt x="415" y="0"/>
                </a:moveTo>
                <a:cubicBezTo>
                  <a:pt x="757" y="0"/>
                  <a:pt x="952" y="439"/>
                  <a:pt x="708" y="683"/>
                </a:cubicBezTo>
                <a:cubicBezTo>
                  <a:pt x="440" y="951"/>
                  <a:pt x="1" y="756"/>
                  <a:pt x="25" y="390"/>
                </a:cubicBezTo>
                <a:cubicBezTo>
                  <a:pt x="25" y="171"/>
                  <a:pt x="196" y="0"/>
                  <a:pt x="415" y="0"/>
                </a:cubicBezTo>
                <a:close/>
                <a:moveTo>
                  <a:pt x="7757" y="0"/>
                </a:moveTo>
                <a:cubicBezTo>
                  <a:pt x="8123" y="0"/>
                  <a:pt x="8293" y="439"/>
                  <a:pt x="8025" y="683"/>
                </a:cubicBezTo>
                <a:cubicBezTo>
                  <a:pt x="7781" y="951"/>
                  <a:pt x="7342" y="756"/>
                  <a:pt x="7342" y="415"/>
                </a:cubicBezTo>
                <a:cubicBezTo>
                  <a:pt x="7342" y="195"/>
                  <a:pt x="7537" y="0"/>
                  <a:pt x="7757" y="0"/>
                </a:cubicBezTo>
                <a:close/>
                <a:moveTo>
                  <a:pt x="5928" y="0"/>
                </a:moveTo>
                <a:cubicBezTo>
                  <a:pt x="6293" y="24"/>
                  <a:pt x="6440" y="463"/>
                  <a:pt x="6171" y="707"/>
                </a:cubicBezTo>
                <a:cubicBezTo>
                  <a:pt x="5903" y="951"/>
                  <a:pt x="5488" y="756"/>
                  <a:pt x="5513" y="390"/>
                </a:cubicBezTo>
                <a:cubicBezTo>
                  <a:pt x="5513" y="171"/>
                  <a:pt x="5684" y="0"/>
                  <a:pt x="5903" y="0"/>
                </a:cubicBezTo>
                <a:close/>
                <a:moveTo>
                  <a:pt x="4098" y="0"/>
                </a:moveTo>
                <a:cubicBezTo>
                  <a:pt x="4464" y="24"/>
                  <a:pt x="4610" y="463"/>
                  <a:pt x="4342" y="707"/>
                </a:cubicBezTo>
                <a:cubicBezTo>
                  <a:pt x="4074" y="951"/>
                  <a:pt x="3659" y="756"/>
                  <a:pt x="3684" y="390"/>
                </a:cubicBezTo>
                <a:cubicBezTo>
                  <a:pt x="3684" y="171"/>
                  <a:pt x="3854" y="0"/>
                  <a:pt x="4074" y="0"/>
                </a:cubicBezTo>
                <a:close/>
                <a:moveTo>
                  <a:pt x="2269" y="0"/>
                </a:moveTo>
                <a:cubicBezTo>
                  <a:pt x="2635" y="24"/>
                  <a:pt x="2781" y="463"/>
                  <a:pt x="2513" y="707"/>
                </a:cubicBezTo>
                <a:cubicBezTo>
                  <a:pt x="2245" y="951"/>
                  <a:pt x="1830" y="756"/>
                  <a:pt x="1854" y="390"/>
                </a:cubicBezTo>
                <a:cubicBezTo>
                  <a:pt x="1854" y="171"/>
                  <a:pt x="2025" y="0"/>
                  <a:pt x="22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40"/>
          <p:cNvSpPr/>
          <p:nvPr/>
        </p:nvSpPr>
        <p:spPr>
          <a:xfrm>
            <a:off x="7736017" y="4401131"/>
            <a:ext cx="457196" cy="57149"/>
          </a:xfrm>
          <a:custGeom>
            <a:avLst/>
            <a:gdLst/>
            <a:ahLst/>
            <a:cxnLst/>
            <a:rect l="l" t="t" r="r" b="b"/>
            <a:pathLst>
              <a:path w="11732" h="1391" extrusionOk="0">
                <a:moveTo>
                  <a:pt x="11488" y="854"/>
                </a:moveTo>
                <a:cubicBezTo>
                  <a:pt x="11708" y="878"/>
                  <a:pt x="11732" y="1220"/>
                  <a:pt x="11488" y="1244"/>
                </a:cubicBezTo>
                <a:cubicBezTo>
                  <a:pt x="11220" y="1244"/>
                  <a:pt x="10952" y="1098"/>
                  <a:pt x="10805" y="854"/>
                </a:cubicBezTo>
                <a:cubicBezTo>
                  <a:pt x="10683" y="708"/>
                  <a:pt x="10561" y="537"/>
                  <a:pt x="10366" y="537"/>
                </a:cubicBezTo>
                <a:cubicBezTo>
                  <a:pt x="10171" y="537"/>
                  <a:pt x="10049" y="683"/>
                  <a:pt x="9927" y="854"/>
                </a:cubicBezTo>
                <a:cubicBezTo>
                  <a:pt x="9781" y="1098"/>
                  <a:pt x="9513" y="1244"/>
                  <a:pt x="9244" y="1244"/>
                </a:cubicBezTo>
                <a:cubicBezTo>
                  <a:pt x="8952" y="1244"/>
                  <a:pt x="8708" y="1098"/>
                  <a:pt x="8561" y="854"/>
                </a:cubicBezTo>
                <a:cubicBezTo>
                  <a:pt x="8439" y="708"/>
                  <a:pt x="8293" y="537"/>
                  <a:pt x="8122" y="537"/>
                </a:cubicBezTo>
                <a:cubicBezTo>
                  <a:pt x="7927" y="537"/>
                  <a:pt x="7805" y="683"/>
                  <a:pt x="7683" y="854"/>
                </a:cubicBezTo>
                <a:cubicBezTo>
                  <a:pt x="7537" y="1098"/>
                  <a:pt x="7269" y="1244"/>
                  <a:pt x="6976" y="1244"/>
                </a:cubicBezTo>
                <a:cubicBezTo>
                  <a:pt x="6708" y="1244"/>
                  <a:pt x="6439" y="1098"/>
                  <a:pt x="6293" y="854"/>
                </a:cubicBezTo>
                <a:cubicBezTo>
                  <a:pt x="6171" y="708"/>
                  <a:pt x="6049" y="537"/>
                  <a:pt x="5854" y="537"/>
                </a:cubicBezTo>
                <a:cubicBezTo>
                  <a:pt x="5683" y="537"/>
                  <a:pt x="5561" y="683"/>
                  <a:pt x="5415" y="854"/>
                </a:cubicBezTo>
                <a:cubicBezTo>
                  <a:pt x="5122" y="1391"/>
                  <a:pt x="4342" y="1391"/>
                  <a:pt x="4049" y="854"/>
                </a:cubicBezTo>
                <a:cubicBezTo>
                  <a:pt x="3927" y="708"/>
                  <a:pt x="3805" y="537"/>
                  <a:pt x="3610" y="537"/>
                </a:cubicBezTo>
                <a:cubicBezTo>
                  <a:pt x="3415" y="537"/>
                  <a:pt x="3318" y="683"/>
                  <a:pt x="3171" y="854"/>
                </a:cubicBezTo>
                <a:cubicBezTo>
                  <a:pt x="2879" y="1391"/>
                  <a:pt x="2098" y="1391"/>
                  <a:pt x="1805" y="854"/>
                </a:cubicBezTo>
                <a:cubicBezTo>
                  <a:pt x="1683" y="708"/>
                  <a:pt x="1561" y="537"/>
                  <a:pt x="1366" y="537"/>
                </a:cubicBezTo>
                <a:cubicBezTo>
                  <a:pt x="1171" y="537"/>
                  <a:pt x="1074" y="683"/>
                  <a:pt x="927" y="854"/>
                </a:cubicBezTo>
                <a:cubicBezTo>
                  <a:pt x="781" y="1098"/>
                  <a:pt x="513" y="1244"/>
                  <a:pt x="244" y="1244"/>
                </a:cubicBezTo>
                <a:cubicBezTo>
                  <a:pt x="1" y="1220"/>
                  <a:pt x="1" y="878"/>
                  <a:pt x="244" y="854"/>
                </a:cubicBezTo>
                <a:cubicBezTo>
                  <a:pt x="391" y="854"/>
                  <a:pt x="513" y="732"/>
                  <a:pt x="635" y="586"/>
                </a:cubicBezTo>
                <a:cubicBezTo>
                  <a:pt x="781" y="317"/>
                  <a:pt x="1074" y="171"/>
                  <a:pt x="1366" y="147"/>
                </a:cubicBezTo>
                <a:cubicBezTo>
                  <a:pt x="1659" y="171"/>
                  <a:pt x="1952" y="317"/>
                  <a:pt x="2098" y="586"/>
                </a:cubicBezTo>
                <a:cubicBezTo>
                  <a:pt x="2220" y="732"/>
                  <a:pt x="2342" y="854"/>
                  <a:pt x="2488" y="854"/>
                </a:cubicBezTo>
                <a:lnTo>
                  <a:pt x="2488" y="854"/>
                </a:lnTo>
                <a:cubicBezTo>
                  <a:pt x="2635" y="854"/>
                  <a:pt x="2757" y="732"/>
                  <a:pt x="2879" y="586"/>
                </a:cubicBezTo>
                <a:cubicBezTo>
                  <a:pt x="3196" y="0"/>
                  <a:pt x="4025" y="0"/>
                  <a:pt x="4342" y="586"/>
                </a:cubicBezTo>
                <a:cubicBezTo>
                  <a:pt x="4464" y="732"/>
                  <a:pt x="4586" y="854"/>
                  <a:pt x="4732" y="854"/>
                </a:cubicBezTo>
                <a:lnTo>
                  <a:pt x="4781" y="854"/>
                </a:lnTo>
                <a:cubicBezTo>
                  <a:pt x="4927" y="854"/>
                  <a:pt x="5025" y="732"/>
                  <a:pt x="5147" y="586"/>
                </a:cubicBezTo>
                <a:cubicBezTo>
                  <a:pt x="5318" y="317"/>
                  <a:pt x="5586" y="171"/>
                  <a:pt x="5878" y="147"/>
                </a:cubicBezTo>
                <a:cubicBezTo>
                  <a:pt x="6196" y="171"/>
                  <a:pt x="6464" y="317"/>
                  <a:pt x="6635" y="586"/>
                </a:cubicBezTo>
                <a:cubicBezTo>
                  <a:pt x="6757" y="732"/>
                  <a:pt x="6854" y="854"/>
                  <a:pt x="7000" y="854"/>
                </a:cubicBezTo>
                <a:lnTo>
                  <a:pt x="7025" y="854"/>
                </a:lnTo>
                <a:cubicBezTo>
                  <a:pt x="7171" y="854"/>
                  <a:pt x="7293" y="732"/>
                  <a:pt x="7391" y="586"/>
                </a:cubicBezTo>
                <a:cubicBezTo>
                  <a:pt x="7708" y="0"/>
                  <a:pt x="8561" y="0"/>
                  <a:pt x="8878" y="586"/>
                </a:cubicBezTo>
                <a:cubicBezTo>
                  <a:pt x="9000" y="732"/>
                  <a:pt x="9098" y="854"/>
                  <a:pt x="9244" y="854"/>
                </a:cubicBezTo>
                <a:lnTo>
                  <a:pt x="9269" y="854"/>
                </a:lnTo>
                <a:cubicBezTo>
                  <a:pt x="9415" y="854"/>
                  <a:pt x="9537" y="732"/>
                  <a:pt x="9659" y="586"/>
                </a:cubicBezTo>
                <a:cubicBezTo>
                  <a:pt x="9805" y="317"/>
                  <a:pt x="10074" y="171"/>
                  <a:pt x="10391" y="147"/>
                </a:cubicBezTo>
                <a:cubicBezTo>
                  <a:pt x="10683" y="171"/>
                  <a:pt x="10976" y="317"/>
                  <a:pt x="11122" y="586"/>
                </a:cubicBezTo>
                <a:cubicBezTo>
                  <a:pt x="11244" y="732"/>
                  <a:pt x="11342" y="854"/>
                  <a:pt x="11488" y="85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40"/>
          <p:cNvSpPr/>
          <p:nvPr/>
        </p:nvSpPr>
        <p:spPr>
          <a:xfrm>
            <a:off x="715160" y="1417325"/>
            <a:ext cx="457208" cy="164590"/>
          </a:xfrm>
          <a:custGeom>
            <a:avLst/>
            <a:gdLst/>
            <a:ahLst/>
            <a:cxnLst/>
            <a:rect l="l" t="t" r="r" b="b"/>
            <a:pathLst>
              <a:path w="7903" h="3025" extrusionOk="0">
                <a:moveTo>
                  <a:pt x="2025" y="2829"/>
                </a:moveTo>
                <a:cubicBezTo>
                  <a:pt x="1829" y="3024"/>
                  <a:pt x="1537" y="2732"/>
                  <a:pt x="1732" y="2537"/>
                </a:cubicBezTo>
                <a:lnTo>
                  <a:pt x="2756" y="1537"/>
                </a:lnTo>
                <a:lnTo>
                  <a:pt x="1732" y="512"/>
                </a:lnTo>
                <a:cubicBezTo>
                  <a:pt x="1537" y="317"/>
                  <a:pt x="1829" y="49"/>
                  <a:pt x="2025" y="220"/>
                </a:cubicBezTo>
                <a:lnTo>
                  <a:pt x="3171" y="1390"/>
                </a:lnTo>
                <a:cubicBezTo>
                  <a:pt x="3244" y="1463"/>
                  <a:pt x="3244" y="1585"/>
                  <a:pt x="3171" y="1683"/>
                </a:cubicBezTo>
                <a:close/>
                <a:moveTo>
                  <a:pt x="195" y="512"/>
                </a:moveTo>
                <a:lnTo>
                  <a:pt x="1195" y="1512"/>
                </a:lnTo>
                <a:lnTo>
                  <a:pt x="195" y="2537"/>
                </a:lnTo>
                <a:cubicBezTo>
                  <a:pt x="0" y="2732"/>
                  <a:pt x="269" y="3000"/>
                  <a:pt x="464" y="2805"/>
                </a:cubicBezTo>
                <a:lnTo>
                  <a:pt x="1610" y="1659"/>
                </a:lnTo>
                <a:cubicBezTo>
                  <a:pt x="1708" y="1585"/>
                  <a:pt x="1708" y="1463"/>
                  <a:pt x="1610" y="1366"/>
                </a:cubicBezTo>
                <a:lnTo>
                  <a:pt x="464" y="220"/>
                </a:lnTo>
                <a:cubicBezTo>
                  <a:pt x="269" y="25"/>
                  <a:pt x="0" y="317"/>
                  <a:pt x="195" y="512"/>
                </a:cubicBezTo>
                <a:close/>
                <a:moveTo>
                  <a:pt x="6659" y="2829"/>
                </a:moveTo>
                <a:cubicBezTo>
                  <a:pt x="6464" y="3024"/>
                  <a:pt x="6195" y="2732"/>
                  <a:pt x="6366" y="2537"/>
                </a:cubicBezTo>
                <a:lnTo>
                  <a:pt x="7390" y="1537"/>
                </a:lnTo>
                <a:lnTo>
                  <a:pt x="6366" y="512"/>
                </a:lnTo>
                <a:cubicBezTo>
                  <a:pt x="6195" y="317"/>
                  <a:pt x="6464" y="49"/>
                  <a:pt x="6659" y="220"/>
                </a:cubicBezTo>
                <a:lnTo>
                  <a:pt x="7805" y="1390"/>
                </a:lnTo>
                <a:cubicBezTo>
                  <a:pt x="7903" y="1463"/>
                  <a:pt x="7903" y="1585"/>
                  <a:pt x="7805" y="1683"/>
                </a:cubicBezTo>
                <a:close/>
                <a:moveTo>
                  <a:pt x="5122" y="2829"/>
                </a:moveTo>
                <a:lnTo>
                  <a:pt x="6268" y="1683"/>
                </a:lnTo>
                <a:cubicBezTo>
                  <a:pt x="6342" y="1585"/>
                  <a:pt x="6342" y="1463"/>
                  <a:pt x="6268" y="1390"/>
                </a:cubicBezTo>
                <a:lnTo>
                  <a:pt x="5122" y="220"/>
                </a:lnTo>
                <a:cubicBezTo>
                  <a:pt x="4927" y="73"/>
                  <a:pt x="4659" y="317"/>
                  <a:pt x="4829" y="512"/>
                </a:cubicBezTo>
                <a:lnTo>
                  <a:pt x="5854" y="1537"/>
                </a:lnTo>
                <a:lnTo>
                  <a:pt x="4829" y="2537"/>
                </a:lnTo>
                <a:cubicBezTo>
                  <a:pt x="4634" y="2732"/>
                  <a:pt x="4927" y="3024"/>
                  <a:pt x="5122" y="2829"/>
                </a:cubicBezTo>
                <a:close/>
                <a:moveTo>
                  <a:pt x="3561" y="2829"/>
                </a:moveTo>
                <a:lnTo>
                  <a:pt x="4707" y="1683"/>
                </a:lnTo>
                <a:cubicBezTo>
                  <a:pt x="4805" y="1585"/>
                  <a:pt x="4805" y="1463"/>
                  <a:pt x="4707" y="1390"/>
                </a:cubicBezTo>
                <a:lnTo>
                  <a:pt x="3561" y="220"/>
                </a:lnTo>
                <a:cubicBezTo>
                  <a:pt x="3366" y="0"/>
                  <a:pt x="3049" y="317"/>
                  <a:pt x="3268" y="512"/>
                </a:cubicBezTo>
                <a:lnTo>
                  <a:pt x="4293" y="1537"/>
                </a:lnTo>
                <a:lnTo>
                  <a:pt x="3268" y="2537"/>
                </a:lnTo>
                <a:cubicBezTo>
                  <a:pt x="3098" y="2732"/>
                  <a:pt x="3366" y="3024"/>
                  <a:pt x="3561" y="28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4" name="Google Shape;864;p40"/>
          <p:cNvGrpSpPr/>
          <p:nvPr/>
        </p:nvGrpSpPr>
        <p:grpSpPr>
          <a:xfrm>
            <a:off x="136938" y="1998008"/>
            <a:ext cx="1827475" cy="1051350"/>
            <a:chOff x="136938" y="1799258"/>
            <a:chExt cx="1827475" cy="1051350"/>
          </a:xfrm>
        </p:grpSpPr>
        <p:grpSp>
          <p:nvGrpSpPr>
            <p:cNvPr id="865" name="Google Shape;865;p40"/>
            <p:cNvGrpSpPr/>
            <p:nvPr/>
          </p:nvGrpSpPr>
          <p:grpSpPr>
            <a:xfrm>
              <a:off x="136938" y="1799258"/>
              <a:ext cx="1827475" cy="1051350"/>
              <a:chOff x="274188" y="1278048"/>
              <a:chExt cx="1827475" cy="1051350"/>
            </a:xfrm>
          </p:grpSpPr>
          <p:sp>
            <p:nvSpPr>
              <p:cNvPr id="866" name="Google Shape;866;p40"/>
              <p:cNvSpPr/>
              <p:nvPr/>
            </p:nvSpPr>
            <p:spPr>
              <a:xfrm>
                <a:off x="364363" y="1369398"/>
                <a:ext cx="1737300" cy="9600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7" name="Google Shape;867;p40"/>
              <p:cNvGrpSpPr/>
              <p:nvPr/>
            </p:nvGrpSpPr>
            <p:grpSpPr>
              <a:xfrm>
                <a:off x="274188" y="1278048"/>
                <a:ext cx="1737300" cy="960000"/>
                <a:chOff x="7146475" y="2190661"/>
                <a:chExt cx="1737300" cy="960000"/>
              </a:xfrm>
            </p:grpSpPr>
            <p:sp>
              <p:nvSpPr>
                <p:cNvPr id="868" name="Google Shape;868;p40"/>
                <p:cNvSpPr/>
                <p:nvPr/>
              </p:nvSpPr>
              <p:spPr>
                <a:xfrm>
                  <a:off x="7146475" y="2190661"/>
                  <a:ext cx="1737300" cy="9600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69" name="Google Shape;869;p40"/>
                <p:cNvCxnSpPr/>
                <p:nvPr/>
              </p:nvCxnSpPr>
              <p:spPr>
                <a:xfrm>
                  <a:off x="7151600" y="2373361"/>
                  <a:ext cx="1724700" cy="0"/>
                </a:xfrm>
                <a:prstGeom prst="straightConnector1">
                  <a:avLst/>
                </a:prstGeom>
                <a:noFill/>
                <a:ln w="28575" cap="flat" cmpd="sng">
                  <a:solidFill>
                    <a:schemeClr val="dk1"/>
                  </a:solidFill>
                  <a:prstDash val="solid"/>
                  <a:round/>
                  <a:headEnd type="none" w="med" len="med"/>
                  <a:tailEnd type="none" w="med" len="med"/>
                </a:ln>
              </p:spPr>
            </p:cxnSp>
          </p:grpSp>
        </p:grpSp>
        <p:grpSp>
          <p:nvGrpSpPr>
            <p:cNvPr id="870" name="Google Shape;870;p40"/>
            <p:cNvGrpSpPr/>
            <p:nvPr/>
          </p:nvGrpSpPr>
          <p:grpSpPr>
            <a:xfrm>
              <a:off x="516820" y="2120752"/>
              <a:ext cx="984259" cy="497716"/>
              <a:chOff x="516820" y="2059368"/>
              <a:chExt cx="984259" cy="497716"/>
            </a:xfrm>
          </p:grpSpPr>
          <p:sp>
            <p:nvSpPr>
              <p:cNvPr id="871" name="Google Shape;871;p40"/>
              <p:cNvSpPr/>
              <p:nvPr/>
            </p:nvSpPr>
            <p:spPr>
              <a:xfrm>
                <a:off x="516820" y="2208443"/>
                <a:ext cx="984259" cy="62394"/>
              </a:xfrm>
              <a:custGeom>
                <a:avLst/>
                <a:gdLst/>
                <a:ahLst/>
                <a:cxnLst/>
                <a:rect l="l" t="t" r="r" b="b"/>
                <a:pathLst>
                  <a:path w="25415" h="1611" extrusionOk="0">
                    <a:moveTo>
                      <a:pt x="1001" y="1"/>
                    </a:moveTo>
                    <a:cubicBezTo>
                      <a:pt x="1" y="50"/>
                      <a:pt x="1" y="1537"/>
                      <a:pt x="1001" y="1611"/>
                    </a:cubicBezTo>
                    <a:lnTo>
                      <a:pt x="24415" y="1611"/>
                    </a:lnTo>
                    <a:cubicBezTo>
                      <a:pt x="25415" y="1537"/>
                      <a:pt x="25415" y="50"/>
                      <a:pt x="24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2" name="Google Shape;872;p40"/>
              <p:cNvGrpSpPr/>
              <p:nvPr/>
            </p:nvGrpSpPr>
            <p:grpSpPr>
              <a:xfrm>
                <a:off x="704319" y="2347322"/>
                <a:ext cx="609261" cy="209762"/>
                <a:chOff x="704319" y="2343647"/>
                <a:chExt cx="609261" cy="209762"/>
              </a:xfrm>
            </p:grpSpPr>
            <p:sp>
              <p:nvSpPr>
                <p:cNvPr id="873" name="Google Shape;873;p40"/>
                <p:cNvSpPr/>
                <p:nvPr/>
              </p:nvSpPr>
              <p:spPr>
                <a:xfrm>
                  <a:off x="704319" y="2343647"/>
                  <a:ext cx="609261" cy="209762"/>
                </a:xfrm>
                <a:custGeom>
                  <a:avLst/>
                  <a:gdLst/>
                  <a:ahLst/>
                  <a:cxnLst/>
                  <a:rect l="l" t="t" r="r" b="b"/>
                  <a:pathLst>
                    <a:path w="15732" h="5416" extrusionOk="0">
                      <a:moveTo>
                        <a:pt x="2708" y="0"/>
                      </a:moveTo>
                      <a:cubicBezTo>
                        <a:pt x="1220" y="0"/>
                        <a:pt x="0" y="1220"/>
                        <a:pt x="0" y="2707"/>
                      </a:cubicBezTo>
                      <a:cubicBezTo>
                        <a:pt x="0" y="4220"/>
                        <a:pt x="1220" y="5415"/>
                        <a:pt x="2708" y="5415"/>
                      </a:cubicBezTo>
                      <a:lnTo>
                        <a:pt x="13024" y="5415"/>
                      </a:lnTo>
                      <a:cubicBezTo>
                        <a:pt x="13039" y="5415"/>
                        <a:pt x="13054" y="5415"/>
                        <a:pt x="13068" y="5415"/>
                      </a:cubicBezTo>
                      <a:cubicBezTo>
                        <a:pt x="14536" y="5415"/>
                        <a:pt x="15732" y="4205"/>
                        <a:pt x="15732" y="2707"/>
                      </a:cubicBezTo>
                      <a:cubicBezTo>
                        <a:pt x="15732" y="1220"/>
                        <a:pt x="14512" y="0"/>
                        <a:pt x="13024" y="0"/>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40"/>
                <p:cNvSpPr/>
                <p:nvPr/>
              </p:nvSpPr>
              <p:spPr>
                <a:xfrm>
                  <a:off x="862521" y="2424860"/>
                  <a:ext cx="292857" cy="47289"/>
                </a:xfrm>
                <a:custGeom>
                  <a:avLst/>
                  <a:gdLst/>
                  <a:ahLst/>
                  <a:cxnLst/>
                  <a:rect l="l" t="t" r="r" b="b"/>
                  <a:pathLst>
                    <a:path w="7562" h="1221" extrusionOk="0">
                      <a:moveTo>
                        <a:pt x="806" y="1"/>
                      </a:moveTo>
                      <a:cubicBezTo>
                        <a:pt x="1" y="1"/>
                        <a:pt x="1" y="1220"/>
                        <a:pt x="806" y="1220"/>
                      </a:cubicBezTo>
                      <a:lnTo>
                        <a:pt x="6757" y="1220"/>
                      </a:lnTo>
                      <a:cubicBezTo>
                        <a:pt x="7562" y="1220"/>
                        <a:pt x="7562" y="1"/>
                        <a:pt x="6757" y="1"/>
                      </a:cubicBez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5" name="Google Shape;875;p40"/>
              <p:cNvSpPr/>
              <p:nvPr/>
            </p:nvSpPr>
            <p:spPr>
              <a:xfrm>
                <a:off x="516820" y="2059368"/>
                <a:ext cx="984259" cy="62394"/>
              </a:xfrm>
              <a:custGeom>
                <a:avLst/>
                <a:gdLst/>
                <a:ahLst/>
                <a:cxnLst/>
                <a:rect l="l" t="t" r="r" b="b"/>
                <a:pathLst>
                  <a:path w="25415" h="1611" extrusionOk="0">
                    <a:moveTo>
                      <a:pt x="1001" y="1"/>
                    </a:moveTo>
                    <a:cubicBezTo>
                      <a:pt x="1" y="50"/>
                      <a:pt x="1" y="1537"/>
                      <a:pt x="1001" y="1611"/>
                    </a:cubicBezTo>
                    <a:lnTo>
                      <a:pt x="24415" y="1611"/>
                    </a:lnTo>
                    <a:cubicBezTo>
                      <a:pt x="25415" y="1537"/>
                      <a:pt x="25415" y="50"/>
                      <a:pt x="24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1050310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11"/>
        <p:cNvGrpSpPr/>
        <p:nvPr/>
      </p:nvGrpSpPr>
      <p:grpSpPr>
        <a:xfrm>
          <a:off x="0" y="0"/>
          <a:ext cx="0" cy="0"/>
          <a:chOff x="0" y="0"/>
          <a:chExt cx="0" cy="0"/>
        </a:xfrm>
      </p:grpSpPr>
      <p:sp>
        <p:nvSpPr>
          <p:cNvPr id="1012" name="Google Shape;1012;p46"/>
          <p:cNvSpPr txBox="1">
            <a:spLocks noGrp="1"/>
          </p:cNvSpPr>
          <p:nvPr>
            <p:ph type="title"/>
          </p:nvPr>
        </p:nvSpPr>
        <p:spPr>
          <a:xfrm>
            <a:off x="4727848" y="554181"/>
            <a:ext cx="3518852" cy="1840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600" dirty="0"/>
              <a:t>PROTOTYPE</a:t>
            </a:r>
            <a:endParaRPr dirty="0"/>
          </a:p>
        </p:txBody>
      </p:sp>
      <p:sp>
        <p:nvSpPr>
          <p:cNvPr id="1013" name="Google Shape;1013;p46"/>
          <p:cNvSpPr txBox="1">
            <a:spLocks noGrp="1"/>
          </p:cNvSpPr>
          <p:nvPr>
            <p:ph type="subTitle" idx="1"/>
          </p:nvPr>
        </p:nvSpPr>
        <p:spPr>
          <a:xfrm>
            <a:off x="4626209" y="1283055"/>
            <a:ext cx="3674700" cy="914400"/>
          </a:xfrm>
          <a:prstGeom prst="rect">
            <a:avLst/>
          </a:prstGeom>
        </p:spPr>
        <p:txBody>
          <a:bodyPr spcFirstLastPara="1" wrap="square" lIns="91425" tIns="91425" rIns="91425" bIns="91425" anchor="t" anchorCtr="0">
            <a:noAutofit/>
          </a:bodyPr>
          <a:lstStyle/>
          <a:p>
            <a:pPr marL="139700" indent="0" algn="l"/>
            <a:r>
              <a:rPr lang="id-ID" sz="1800" b="1" dirty="0">
                <a:highlight>
                  <a:srgbClr val="00FFFF"/>
                </a:highlight>
              </a:rPr>
              <a:t>Kelebihan Metode</a:t>
            </a:r>
            <a:r>
              <a:rPr lang="en-US" sz="1800" b="1" dirty="0">
                <a:highlight>
                  <a:srgbClr val="00FFFF"/>
                </a:highlight>
              </a:rPr>
              <a:t> Spiral</a:t>
            </a:r>
          </a:p>
          <a:p>
            <a:pPr marL="895350" indent="-360363" algn="l">
              <a:buFont typeface="Arial" panose="020B0604020202020204" pitchFamily="34" charset="0"/>
              <a:buChar char="•"/>
            </a:pPr>
            <a:r>
              <a:rPr lang="id-ID" dirty="0"/>
              <a:t>Feedback Awal</a:t>
            </a:r>
          </a:p>
          <a:p>
            <a:pPr marL="895350" indent="-360363" algn="l">
              <a:buFont typeface="Arial" panose="020B0604020202020204" pitchFamily="34" charset="0"/>
              <a:buChar char="•"/>
            </a:pPr>
            <a:r>
              <a:rPr lang="id-ID" dirty="0"/>
              <a:t> Pemahaman Lebih Baik</a:t>
            </a:r>
          </a:p>
          <a:p>
            <a:pPr marL="895350" indent="-360363" algn="l">
              <a:buFont typeface="Arial" panose="020B0604020202020204" pitchFamily="34" charset="0"/>
              <a:buChar char="•"/>
            </a:pPr>
            <a:r>
              <a:rPr lang="id-ID" dirty="0"/>
              <a:t>Mengurangi Kesalahan</a:t>
            </a:r>
          </a:p>
          <a:p>
            <a:pPr marL="895350" indent="-360363" algn="l">
              <a:buFont typeface="Arial" panose="020B0604020202020204" pitchFamily="34" charset="0"/>
              <a:buChar char="•"/>
            </a:pPr>
            <a:r>
              <a:rPr lang="id-ID" dirty="0"/>
              <a:t>Fleksibilitas</a:t>
            </a:r>
          </a:p>
          <a:p>
            <a:pPr marL="895350" indent="-360363" algn="l">
              <a:buFont typeface="Arial" panose="020B0604020202020204" pitchFamily="34" charset="0"/>
              <a:buChar char="•"/>
            </a:pPr>
            <a:r>
              <a:rPr lang="id-ID" dirty="0"/>
              <a:t>Pengguna Terlibat Aktif:</a:t>
            </a:r>
          </a:p>
          <a:p>
            <a:pPr marL="139700" indent="0" algn="l"/>
            <a:r>
              <a:rPr lang="id-ID" sz="1800" b="1" dirty="0">
                <a:highlight>
                  <a:srgbClr val="00FFFF"/>
                </a:highlight>
              </a:rPr>
              <a:t>Kelemahan Metode </a:t>
            </a:r>
            <a:r>
              <a:rPr lang="en-US" sz="1800" b="1" dirty="0">
                <a:highlight>
                  <a:srgbClr val="00FFFF"/>
                </a:highlight>
              </a:rPr>
              <a:t>Spiral </a:t>
            </a:r>
          </a:p>
          <a:p>
            <a:pPr marL="895350" indent="-360363">
              <a:buFont typeface="Arial" panose="020B0604020202020204" pitchFamily="34" charset="0"/>
              <a:buChar char="•"/>
            </a:pPr>
            <a:r>
              <a:rPr lang="id-ID" dirty="0"/>
              <a:t>Tidak Cocok untuk Semua Proyek</a:t>
            </a:r>
          </a:p>
          <a:p>
            <a:pPr marL="895350" indent="-360363">
              <a:buFont typeface="Arial" panose="020B0604020202020204" pitchFamily="34" charset="0"/>
              <a:buChar char="•"/>
            </a:pPr>
            <a:r>
              <a:rPr lang="id-ID" dirty="0"/>
              <a:t>Bisa Membingungkan </a:t>
            </a:r>
          </a:p>
          <a:p>
            <a:pPr marL="895350" indent="-360363">
              <a:buFont typeface="Arial" panose="020B0604020202020204" pitchFamily="34" charset="0"/>
              <a:buChar char="•"/>
            </a:pPr>
            <a:r>
              <a:rPr lang="id-ID" dirty="0"/>
              <a:t>Kemungkinan Biaya Lebih</a:t>
            </a:r>
          </a:p>
          <a:p>
            <a:pPr marL="895350" indent="-360363">
              <a:buFont typeface="Arial" panose="020B0604020202020204" pitchFamily="34" charset="0"/>
              <a:buChar char="•"/>
            </a:pPr>
            <a:r>
              <a:rPr lang="id-ID" dirty="0"/>
              <a:t>Pengembangan Mungkin Lambat</a:t>
            </a:r>
          </a:p>
          <a:p>
            <a:pPr marL="895350" indent="-360363">
              <a:buFont typeface="Arial" panose="020B0604020202020204" pitchFamily="34" charset="0"/>
              <a:buChar char="•"/>
            </a:pPr>
            <a:r>
              <a:rPr lang="id-ID" dirty="0"/>
              <a:t>Kesulitan Dokumentasi</a:t>
            </a:r>
          </a:p>
          <a:p>
            <a:endParaRPr lang="id-ID" u="sng" dirty="0"/>
          </a:p>
        </p:txBody>
      </p:sp>
      <p:grpSp>
        <p:nvGrpSpPr>
          <p:cNvPr id="1014" name="Google Shape;1014;p46"/>
          <p:cNvGrpSpPr/>
          <p:nvPr/>
        </p:nvGrpSpPr>
        <p:grpSpPr>
          <a:xfrm>
            <a:off x="450704" y="805179"/>
            <a:ext cx="4269078" cy="4062385"/>
            <a:chOff x="4754850" y="887475"/>
            <a:chExt cx="3763400" cy="3725700"/>
          </a:xfrm>
        </p:grpSpPr>
        <p:sp>
          <p:nvSpPr>
            <p:cNvPr id="1015" name="Google Shape;1015;p46"/>
            <p:cNvSpPr/>
            <p:nvPr/>
          </p:nvSpPr>
          <p:spPr>
            <a:xfrm>
              <a:off x="4844450" y="978975"/>
              <a:ext cx="3673800" cy="36342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6" name="Google Shape;1016;p46"/>
            <p:cNvGrpSpPr/>
            <p:nvPr/>
          </p:nvGrpSpPr>
          <p:grpSpPr>
            <a:xfrm>
              <a:off x="4754850" y="887475"/>
              <a:ext cx="3674404" cy="3616200"/>
              <a:chOff x="4754850" y="887475"/>
              <a:chExt cx="3674404" cy="3616200"/>
            </a:xfrm>
          </p:grpSpPr>
          <p:sp>
            <p:nvSpPr>
              <p:cNvPr id="1017" name="Google Shape;1017;p46"/>
              <p:cNvSpPr/>
              <p:nvPr/>
            </p:nvSpPr>
            <p:spPr>
              <a:xfrm>
                <a:off x="4754850" y="887475"/>
                <a:ext cx="3673800" cy="36162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18" name="Google Shape;1018;p46"/>
              <p:cNvCxnSpPr/>
              <p:nvPr/>
            </p:nvCxnSpPr>
            <p:spPr>
              <a:xfrm>
                <a:off x="4755154" y="1253333"/>
                <a:ext cx="3674100" cy="0"/>
              </a:xfrm>
              <a:prstGeom prst="straightConnector1">
                <a:avLst/>
              </a:prstGeom>
              <a:noFill/>
              <a:ln w="28575" cap="flat" cmpd="sng">
                <a:solidFill>
                  <a:schemeClr val="dk1"/>
                </a:solidFill>
                <a:prstDash val="solid"/>
                <a:round/>
                <a:headEnd type="none" w="med" len="med"/>
                <a:tailEnd type="none" w="med" len="med"/>
              </a:ln>
            </p:spPr>
          </p:cxnSp>
          <p:grpSp>
            <p:nvGrpSpPr>
              <p:cNvPr id="1019" name="Google Shape;1019;p46"/>
              <p:cNvGrpSpPr/>
              <p:nvPr/>
            </p:nvGrpSpPr>
            <p:grpSpPr>
              <a:xfrm>
                <a:off x="7492324" y="978977"/>
                <a:ext cx="845101" cy="183000"/>
                <a:chOff x="1605849" y="363963"/>
                <a:chExt cx="845101" cy="183000"/>
              </a:xfrm>
            </p:grpSpPr>
            <p:sp>
              <p:nvSpPr>
                <p:cNvPr id="1020" name="Google Shape;1020;p46"/>
                <p:cNvSpPr/>
                <p:nvPr/>
              </p:nvSpPr>
              <p:spPr>
                <a:xfrm>
                  <a:off x="1951450" y="367563"/>
                  <a:ext cx="179400" cy="1794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1" name="Google Shape;1021;p46"/>
                <p:cNvGrpSpPr/>
                <p:nvPr/>
              </p:nvGrpSpPr>
              <p:grpSpPr>
                <a:xfrm>
                  <a:off x="2267950" y="363963"/>
                  <a:ext cx="183000" cy="183000"/>
                  <a:chOff x="8225400" y="367488"/>
                  <a:chExt cx="183000" cy="183000"/>
                </a:xfrm>
              </p:grpSpPr>
              <p:cxnSp>
                <p:nvCxnSpPr>
                  <p:cNvPr id="1022" name="Google Shape;1022;p46"/>
                  <p:cNvCxnSpPr/>
                  <p:nvPr/>
                </p:nvCxnSpPr>
                <p:spPr>
                  <a:xfrm>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cxnSp>
                <p:nvCxnSpPr>
                  <p:cNvPr id="1023" name="Google Shape;1023;p46"/>
                  <p:cNvCxnSpPr/>
                  <p:nvPr/>
                </p:nvCxnSpPr>
                <p:spPr>
                  <a:xfrm rot="5400000">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grpSp>
            <p:cxnSp>
              <p:nvCxnSpPr>
                <p:cNvPr id="1024" name="Google Shape;1024;p46"/>
                <p:cNvCxnSpPr/>
                <p:nvPr/>
              </p:nvCxnSpPr>
              <p:spPr>
                <a:xfrm>
                  <a:off x="1605849" y="546963"/>
                  <a:ext cx="208500" cy="0"/>
                </a:xfrm>
                <a:prstGeom prst="straightConnector1">
                  <a:avLst/>
                </a:prstGeom>
                <a:noFill/>
                <a:ln w="28575" cap="flat" cmpd="sng">
                  <a:solidFill>
                    <a:schemeClr val="dk1"/>
                  </a:solidFill>
                  <a:prstDash val="solid"/>
                  <a:round/>
                  <a:headEnd type="none" w="med" len="med"/>
                  <a:tailEnd type="none" w="med" len="med"/>
                </a:ln>
              </p:spPr>
            </p:cxnSp>
          </p:grpSp>
        </p:grpSp>
      </p:grpSp>
      <p:sp>
        <p:nvSpPr>
          <p:cNvPr id="1026" name="Google Shape;1026;p46"/>
          <p:cNvSpPr/>
          <p:nvPr/>
        </p:nvSpPr>
        <p:spPr>
          <a:xfrm>
            <a:off x="558175" y="4530880"/>
            <a:ext cx="457208" cy="164590"/>
          </a:xfrm>
          <a:custGeom>
            <a:avLst/>
            <a:gdLst/>
            <a:ahLst/>
            <a:cxnLst/>
            <a:rect l="l" t="t" r="r" b="b"/>
            <a:pathLst>
              <a:path w="7903" h="3025" extrusionOk="0">
                <a:moveTo>
                  <a:pt x="2025" y="2829"/>
                </a:moveTo>
                <a:cubicBezTo>
                  <a:pt x="1829" y="3024"/>
                  <a:pt x="1537" y="2732"/>
                  <a:pt x="1732" y="2537"/>
                </a:cubicBezTo>
                <a:lnTo>
                  <a:pt x="2756" y="1537"/>
                </a:lnTo>
                <a:lnTo>
                  <a:pt x="1732" y="512"/>
                </a:lnTo>
                <a:cubicBezTo>
                  <a:pt x="1537" y="317"/>
                  <a:pt x="1829" y="49"/>
                  <a:pt x="2025" y="220"/>
                </a:cubicBezTo>
                <a:lnTo>
                  <a:pt x="3171" y="1390"/>
                </a:lnTo>
                <a:cubicBezTo>
                  <a:pt x="3244" y="1463"/>
                  <a:pt x="3244" y="1585"/>
                  <a:pt x="3171" y="1683"/>
                </a:cubicBezTo>
                <a:close/>
                <a:moveTo>
                  <a:pt x="195" y="512"/>
                </a:moveTo>
                <a:lnTo>
                  <a:pt x="1195" y="1512"/>
                </a:lnTo>
                <a:lnTo>
                  <a:pt x="195" y="2537"/>
                </a:lnTo>
                <a:cubicBezTo>
                  <a:pt x="0" y="2732"/>
                  <a:pt x="269" y="3000"/>
                  <a:pt x="464" y="2805"/>
                </a:cubicBezTo>
                <a:lnTo>
                  <a:pt x="1610" y="1659"/>
                </a:lnTo>
                <a:cubicBezTo>
                  <a:pt x="1708" y="1585"/>
                  <a:pt x="1708" y="1463"/>
                  <a:pt x="1610" y="1366"/>
                </a:cubicBezTo>
                <a:lnTo>
                  <a:pt x="464" y="220"/>
                </a:lnTo>
                <a:cubicBezTo>
                  <a:pt x="269" y="25"/>
                  <a:pt x="0" y="317"/>
                  <a:pt x="195" y="512"/>
                </a:cubicBezTo>
                <a:close/>
                <a:moveTo>
                  <a:pt x="6659" y="2829"/>
                </a:moveTo>
                <a:cubicBezTo>
                  <a:pt x="6464" y="3024"/>
                  <a:pt x="6195" y="2732"/>
                  <a:pt x="6366" y="2537"/>
                </a:cubicBezTo>
                <a:lnTo>
                  <a:pt x="7390" y="1537"/>
                </a:lnTo>
                <a:lnTo>
                  <a:pt x="6366" y="512"/>
                </a:lnTo>
                <a:cubicBezTo>
                  <a:pt x="6195" y="317"/>
                  <a:pt x="6464" y="49"/>
                  <a:pt x="6659" y="220"/>
                </a:cubicBezTo>
                <a:lnTo>
                  <a:pt x="7805" y="1390"/>
                </a:lnTo>
                <a:cubicBezTo>
                  <a:pt x="7903" y="1463"/>
                  <a:pt x="7903" y="1585"/>
                  <a:pt x="7805" y="1683"/>
                </a:cubicBezTo>
                <a:close/>
                <a:moveTo>
                  <a:pt x="5122" y="2829"/>
                </a:moveTo>
                <a:lnTo>
                  <a:pt x="6268" y="1683"/>
                </a:lnTo>
                <a:cubicBezTo>
                  <a:pt x="6342" y="1585"/>
                  <a:pt x="6342" y="1463"/>
                  <a:pt x="6268" y="1390"/>
                </a:cubicBezTo>
                <a:lnTo>
                  <a:pt x="5122" y="220"/>
                </a:lnTo>
                <a:cubicBezTo>
                  <a:pt x="4927" y="73"/>
                  <a:pt x="4659" y="317"/>
                  <a:pt x="4829" y="512"/>
                </a:cubicBezTo>
                <a:lnTo>
                  <a:pt x="5854" y="1537"/>
                </a:lnTo>
                <a:lnTo>
                  <a:pt x="4829" y="2537"/>
                </a:lnTo>
                <a:cubicBezTo>
                  <a:pt x="4634" y="2732"/>
                  <a:pt x="4927" y="3024"/>
                  <a:pt x="5122" y="2829"/>
                </a:cubicBezTo>
                <a:close/>
                <a:moveTo>
                  <a:pt x="3561" y="2829"/>
                </a:moveTo>
                <a:lnTo>
                  <a:pt x="4707" y="1683"/>
                </a:lnTo>
                <a:cubicBezTo>
                  <a:pt x="4805" y="1585"/>
                  <a:pt x="4805" y="1463"/>
                  <a:pt x="4707" y="1390"/>
                </a:cubicBezTo>
                <a:lnTo>
                  <a:pt x="3561" y="220"/>
                </a:lnTo>
                <a:cubicBezTo>
                  <a:pt x="3366" y="0"/>
                  <a:pt x="3049" y="317"/>
                  <a:pt x="3268" y="512"/>
                </a:cubicBezTo>
                <a:lnTo>
                  <a:pt x="4293" y="1537"/>
                </a:lnTo>
                <a:lnTo>
                  <a:pt x="3268" y="2537"/>
                </a:lnTo>
                <a:cubicBezTo>
                  <a:pt x="3098" y="2732"/>
                  <a:pt x="3366" y="3024"/>
                  <a:pt x="3561" y="28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46"/>
          <p:cNvSpPr/>
          <p:nvPr/>
        </p:nvSpPr>
        <p:spPr>
          <a:xfrm>
            <a:off x="1964428" y="4161752"/>
            <a:ext cx="457196" cy="57149"/>
          </a:xfrm>
          <a:custGeom>
            <a:avLst/>
            <a:gdLst/>
            <a:ahLst/>
            <a:cxnLst/>
            <a:rect l="l" t="t" r="r" b="b"/>
            <a:pathLst>
              <a:path w="11732" h="1391" extrusionOk="0">
                <a:moveTo>
                  <a:pt x="11488" y="854"/>
                </a:moveTo>
                <a:cubicBezTo>
                  <a:pt x="11708" y="878"/>
                  <a:pt x="11732" y="1220"/>
                  <a:pt x="11488" y="1244"/>
                </a:cubicBezTo>
                <a:cubicBezTo>
                  <a:pt x="11220" y="1244"/>
                  <a:pt x="10952" y="1098"/>
                  <a:pt x="10805" y="854"/>
                </a:cubicBezTo>
                <a:cubicBezTo>
                  <a:pt x="10683" y="708"/>
                  <a:pt x="10561" y="537"/>
                  <a:pt x="10366" y="537"/>
                </a:cubicBezTo>
                <a:cubicBezTo>
                  <a:pt x="10171" y="537"/>
                  <a:pt x="10049" y="683"/>
                  <a:pt x="9927" y="854"/>
                </a:cubicBezTo>
                <a:cubicBezTo>
                  <a:pt x="9781" y="1098"/>
                  <a:pt x="9513" y="1244"/>
                  <a:pt x="9244" y="1244"/>
                </a:cubicBezTo>
                <a:cubicBezTo>
                  <a:pt x="8952" y="1244"/>
                  <a:pt x="8708" y="1098"/>
                  <a:pt x="8561" y="854"/>
                </a:cubicBezTo>
                <a:cubicBezTo>
                  <a:pt x="8439" y="708"/>
                  <a:pt x="8293" y="537"/>
                  <a:pt x="8122" y="537"/>
                </a:cubicBezTo>
                <a:cubicBezTo>
                  <a:pt x="7927" y="537"/>
                  <a:pt x="7805" y="683"/>
                  <a:pt x="7683" y="854"/>
                </a:cubicBezTo>
                <a:cubicBezTo>
                  <a:pt x="7537" y="1098"/>
                  <a:pt x="7269" y="1244"/>
                  <a:pt x="6976" y="1244"/>
                </a:cubicBezTo>
                <a:cubicBezTo>
                  <a:pt x="6708" y="1244"/>
                  <a:pt x="6439" y="1098"/>
                  <a:pt x="6293" y="854"/>
                </a:cubicBezTo>
                <a:cubicBezTo>
                  <a:pt x="6171" y="708"/>
                  <a:pt x="6049" y="537"/>
                  <a:pt x="5854" y="537"/>
                </a:cubicBezTo>
                <a:cubicBezTo>
                  <a:pt x="5683" y="537"/>
                  <a:pt x="5561" y="683"/>
                  <a:pt x="5415" y="854"/>
                </a:cubicBezTo>
                <a:cubicBezTo>
                  <a:pt x="5122" y="1391"/>
                  <a:pt x="4342" y="1391"/>
                  <a:pt x="4049" y="854"/>
                </a:cubicBezTo>
                <a:cubicBezTo>
                  <a:pt x="3927" y="708"/>
                  <a:pt x="3805" y="537"/>
                  <a:pt x="3610" y="537"/>
                </a:cubicBezTo>
                <a:cubicBezTo>
                  <a:pt x="3415" y="537"/>
                  <a:pt x="3318" y="683"/>
                  <a:pt x="3171" y="854"/>
                </a:cubicBezTo>
                <a:cubicBezTo>
                  <a:pt x="2879" y="1391"/>
                  <a:pt x="2098" y="1391"/>
                  <a:pt x="1805" y="854"/>
                </a:cubicBezTo>
                <a:cubicBezTo>
                  <a:pt x="1683" y="708"/>
                  <a:pt x="1561" y="537"/>
                  <a:pt x="1366" y="537"/>
                </a:cubicBezTo>
                <a:cubicBezTo>
                  <a:pt x="1171" y="537"/>
                  <a:pt x="1074" y="683"/>
                  <a:pt x="927" y="854"/>
                </a:cubicBezTo>
                <a:cubicBezTo>
                  <a:pt x="781" y="1098"/>
                  <a:pt x="513" y="1244"/>
                  <a:pt x="244" y="1244"/>
                </a:cubicBezTo>
                <a:cubicBezTo>
                  <a:pt x="1" y="1220"/>
                  <a:pt x="1" y="878"/>
                  <a:pt x="244" y="854"/>
                </a:cubicBezTo>
                <a:cubicBezTo>
                  <a:pt x="391" y="854"/>
                  <a:pt x="513" y="732"/>
                  <a:pt x="635" y="586"/>
                </a:cubicBezTo>
                <a:cubicBezTo>
                  <a:pt x="781" y="317"/>
                  <a:pt x="1074" y="171"/>
                  <a:pt x="1366" y="147"/>
                </a:cubicBezTo>
                <a:cubicBezTo>
                  <a:pt x="1659" y="171"/>
                  <a:pt x="1952" y="317"/>
                  <a:pt x="2098" y="586"/>
                </a:cubicBezTo>
                <a:cubicBezTo>
                  <a:pt x="2220" y="732"/>
                  <a:pt x="2342" y="854"/>
                  <a:pt x="2488" y="854"/>
                </a:cubicBezTo>
                <a:lnTo>
                  <a:pt x="2488" y="854"/>
                </a:lnTo>
                <a:cubicBezTo>
                  <a:pt x="2635" y="854"/>
                  <a:pt x="2757" y="732"/>
                  <a:pt x="2879" y="586"/>
                </a:cubicBezTo>
                <a:cubicBezTo>
                  <a:pt x="3196" y="0"/>
                  <a:pt x="4025" y="0"/>
                  <a:pt x="4342" y="586"/>
                </a:cubicBezTo>
                <a:cubicBezTo>
                  <a:pt x="4464" y="732"/>
                  <a:pt x="4586" y="854"/>
                  <a:pt x="4732" y="854"/>
                </a:cubicBezTo>
                <a:lnTo>
                  <a:pt x="4781" y="854"/>
                </a:lnTo>
                <a:cubicBezTo>
                  <a:pt x="4927" y="854"/>
                  <a:pt x="5025" y="732"/>
                  <a:pt x="5147" y="586"/>
                </a:cubicBezTo>
                <a:cubicBezTo>
                  <a:pt x="5318" y="317"/>
                  <a:pt x="5586" y="171"/>
                  <a:pt x="5878" y="147"/>
                </a:cubicBezTo>
                <a:cubicBezTo>
                  <a:pt x="6196" y="171"/>
                  <a:pt x="6464" y="317"/>
                  <a:pt x="6635" y="586"/>
                </a:cubicBezTo>
                <a:cubicBezTo>
                  <a:pt x="6757" y="732"/>
                  <a:pt x="6854" y="854"/>
                  <a:pt x="7000" y="854"/>
                </a:cubicBezTo>
                <a:lnTo>
                  <a:pt x="7025" y="854"/>
                </a:lnTo>
                <a:cubicBezTo>
                  <a:pt x="7171" y="854"/>
                  <a:pt x="7293" y="732"/>
                  <a:pt x="7391" y="586"/>
                </a:cubicBezTo>
                <a:cubicBezTo>
                  <a:pt x="7708" y="0"/>
                  <a:pt x="8561" y="0"/>
                  <a:pt x="8878" y="586"/>
                </a:cubicBezTo>
                <a:cubicBezTo>
                  <a:pt x="9000" y="732"/>
                  <a:pt x="9098" y="854"/>
                  <a:pt x="9244" y="854"/>
                </a:cubicBezTo>
                <a:lnTo>
                  <a:pt x="9269" y="854"/>
                </a:lnTo>
                <a:cubicBezTo>
                  <a:pt x="9415" y="854"/>
                  <a:pt x="9537" y="732"/>
                  <a:pt x="9659" y="586"/>
                </a:cubicBezTo>
                <a:cubicBezTo>
                  <a:pt x="9805" y="317"/>
                  <a:pt x="10074" y="171"/>
                  <a:pt x="10391" y="147"/>
                </a:cubicBezTo>
                <a:cubicBezTo>
                  <a:pt x="10683" y="171"/>
                  <a:pt x="10976" y="317"/>
                  <a:pt x="11122" y="586"/>
                </a:cubicBezTo>
                <a:cubicBezTo>
                  <a:pt x="11244" y="732"/>
                  <a:pt x="11342" y="854"/>
                  <a:pt x="11488" y="85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a:extLst>
              <a:ext uri="{FF2B5EF4-FFF2-40B4-BE49-F238E27FC236}">
                <a16:creationId xmlns:a16="http://schemas.microsoft.com/office/drawing/2014/main" id="{E4D1F5FA-B8F2-F311-2E87-002E838D8B31}"/>
              </a:ext>
            </a:extLst>
          </p:cNvPr>
          <p:cNvPicPr>
            <a:picLocks noChangeAspect="1"/>
          </p:cNvPicPr>
          <p:nvPr/>
        </p:nvPicPr>
        <p:blipFill>
          <a:blip r:embed="rId3"/>
          <a:stretch>
            <a:fillRect/>
          </a:stretch>
        </p:blipFill>
        <p:spPr>
          <a:xfrm>
            <a:off x="505321" y="1177746"/>
            <a:ext cx="4022768" cy="3519922"/>
          </a:xfrm>
          <a:prstGeom prst="rect">
            <a:avLst/>
          </a:prstGeom>
        </p:spPr>
      </p:pic>
    </p:spTree>
    <p:extLst>
      <p:ext uri="{BB962C8B-B14F-4D97-AF65-F5344CB8AC3E}">
        <p14:creationId xmlns:p14="http://schemas.microsoft.com/office/powerpoint/2010/main" val="41089845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31"/>
        <p:cNvGrpSpPr/>
        <p:nvPr/>
      </p:nvGrpSpPr>
      <p:grpSpPr>
        <a:xfrm>
          <a:off x="0" y="0"/>
          <a:ext cx="0" cy="0"/>
          <a:chOff x="0" y="0"/>
          <a:chExt cx="0" cy="0"/>
        </a:xfrm>
      </p:grpSpPr>
      <p:sp>
        <p:nvSpPr>
          <p:cNvPr id="835" name="Google Shape;835;p40"/>
          <p:cNvSpPr txBox="1">
            <a:spLocks noGrp="1"/>
          </p:cNvSpPr>
          <p:nvPr>
            <p:ph type="subTitle" idx="4"/>
          </p:nvPr>
        </p:nvSpPr>
        <p:spPr>
          <a:xfrm>
            <a:off x="3405364" y="1479386"/>
            <a:ext cx="5020200" cy="594300"/>
          </a:xfrm>
          <a:prstGeom prst="rect">
            <a:avLst/>
          </a:prstGeom>
        </p:spPr>
        <p:txBody>
          <a:bodyPr spcFirstLastPara="1" wrap="square" lIns="91425" tIns="91425" rIns="91425" bIns="91425" anchor="t" anchorCtr="0">
            <a:noAutofit/>
          </a:bodyPr>
          <a:lstStyle/>
          <a:p>
            <a:pPr marL="342900" indent="-342900">
              <a:buAutoNum type="arabicPeriod"/>
            </a:pPr>
            <a:r>
              <a:rPr lang="id-ID" sz="2400" i="0" dirty="0">
                <a:solidFill>
                  <a:srgbClr val="374151"/>
                </a:solidFill>
                <a:effectLst/>
                <a:latin typeface="Söhne"/>
              </a:rPr>
              <a:t>Ketidakpastian Persyaratan</a:t>
            </a:r>
            <a:endParaRPr lang="en-US" sz="2400" i="0" dirty="0">
              <a:solidFill>
                <a:srgbClr val="374151"/>
              </a:solidFill>
              <a:effectLst/>
              <a:latin typeface="Söhne"/>
            </a:endParaRPr>
          </a:p>
          <a:p>
            <a:pPr marL="342900" indent="-342900">
              <a:buAutoNum type="arabicPeriod"/>
            </a:pPr>
            <a:r>
              <a:rPr lang="id-ID" sz="2400" i="0" dirty="0">
                <a:solidFill>
                  <a:srgbClr val="374151"/>
                </a:solidFill>
                <a:effectLst/>
                <a:latin typeface="Söhne"/>
              </a:rPr>
              <a:t>Desain Antarmuka Pengguna</a:t>
            </a:r>
            <a:endParaRPr lang="en-US" sz="2400" i="0" dirty="0">
              <a:solidFill>
                <a:srgbClr val="374151"/>
              </a:solidFill>
              <a:effectLst/>
              <a:latin typeface="Söhne"/>
            </a:endParaRPr>
          </a:p>
          <a:p>
            <a:pPr marL="342900" indent="-342900">
              <a:buAutoNum type="arabicPeriod"/>
            </a:pPr>
            <a:r>
              <a:rPr lang="id-ID" sz="2400" i="0" dirty="0">
                <a:solidFill>
                  <a:srgbClr val="374151"/>
                </a:solidFill>
                <a:effectLst/>
                <a:latin typeface="Söhne"/>
              </a:rPr>
              <a:t>Pengenalan Teknologi Baru</a:t>
            </a:r>
            <a:endParaRPr lang="en-US" sz="2400" i="0" dirty="0">
              <a:solidFill>
                <a:srgbClr val="374151"/>
              </a:solidFill>
              <a:effectLst/>
              <a:latin typeface="Söhne"/>
            </a:endParaRPr>
          </a:p>
          <a:p>
            <a:pPr marL="342900" indent="-342900">
              <a:buAutoNum type="arabicPeriod"/>
            </a:pPr>
            <a:r>
              <a:rPr lang="id-ID" sz="2400" i="0" dirty="0">
                <a:solidFill>
                  <a:srgbClr val="374151"/>
                </a:solidFill>
                <a:effectLst/>
                <a:latin typeface="Söhne"/>
              </a:rPr>
              <a:t>Pembuktian Konsep</a:t>
            </a:r>
            <a:endParaRPr lang="en-US" sz="2400" i="0" dirty="0">
              <a:solidFill>
                <a:srgbClr val="374151"/>
              </a:solidFill>
              <a:effectLst/>
              <a:latin typeface="Söhne"/>
            </a:endParaRPr>
          </a:p>
          <a:p>
            <a:pPr marL="342900" indent="-342900">
              <a:buAutoNum type="arabicPeriod"/>
            </a:pPr>
            <a:r>
              <a:rPr lang="id-ID" sz="2400" i="0" dirty="0">
                <a:solidFill>
                  <a:srgbClr val="374151"/>
                </a:solidFill>
                <a:effectLst/>
                <a:latin typeface="Söhne"/>
              </a:rPr>
              <a:t>Keterlibatan Pengguna</a:t>
            </a:r>
            <a:endParaRPr lang="en-US" sz="2400" i="0" dirty="0">
              <a:solidFill>
                <a:srgbClr val="374151"/>
              </a:solidFill>
              <a:effectLst/>
              <a:latin typeface="Söhne"/>
            </a:endParaRPr>
          </a:p>
          <a:p>
            <a:pPr marL="342900" indent="-342900">
              <a:buAutoNum type="arabicPeriod"/>
            </a:pPr>
            <a:r>
              <a:rPr lang="id-ID" sz="2400" i="0" dirty="0">
                <a:solidFill>
                  <a:srgbClr val="374151"/>
                </a:solidFill>
                <a:effectLst/>
                <a:latin typeface="Söhne"/>
              </a:rPr>
              <a:t>Mengurangi Risiko Kesalahan</a:t>
            </a:r>
            <a:endParaRPr lang="en-US" sz="2400" i="0" dirty="0">
              <a:solidFill>
                <a:srgbClr val="374151"/>
              </a:solidFill>
              <a:effectLst/>
              <a:latin typeface="Söhne"/>
            </a:endParaRPr>
          </a:p>
          <a:p>
            <a:pPr marL="342900" indent="-342900">
              <a:buAutoNum type="arabicPeriod"/>
            </a:pPr>
            <a:r>
              <a:rPr lang="id-ID" sz="2400" i="0" dirty="0">
                <a:solidFill>
                  <a:srgbClr val="374151"/>
                </a:solidFill>
                <a:effectLst/>
                <a:latin typeface="Söhne"/>
              </a:rPr>
              <a:t>Proyek dengan Durasi Pendek</a:t>
            </a:r>
            <a:endParaRPr lang="en-US" sz="2400" i="0" dirty="0">
              <a:solidFill>
                <a:srgbClr val="374151"/>
              </a:solidFill>
              <a:effectLst/>
              <a:latin typeface="Söhne"/>
            </a:endParaRPr>
          </a:p>
        </p:txBody>
      </p:sp>
      <p:sp>
        <p:nvSpPr>
          <p:cNvPr id="837" name="Google Shape;837;p40"/>
          <p:cNvSpPr txBox="1">
            <a:spLocks noGrp="1"/>
          </p:cNvSpPr>
          <p:nvPr>
            <p:ph type="title"/>
          </p:nvPr>
        </p:nvSpPr>
        <p:spPr>
          <a:xfrm>
            <a:off x="715100" y="731525"/>
            <a:ext cx="7715700" cy="685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ID" sz="2400" dirty="0"/>
              <a:t>Kapan </a:t>
            </a:r>
            <a:r>
              <a:rPr lang="en-ID" sz="2400" dirty="0" err="1"/>
              <a:t>Menggunakan</a:t>
            </a:r>
            <a:r>
              <a:rPr lang="en-ID" sz="2400" dirty="0"/>
              <a:t> Model PROTOTYPE?</a:t>
            </a:r>
          </a:p>
        </p:txBody>
      </p:sp>
      <p:grpSp>
        <p:nvGrpSpPr>
          <p:cNvPr id="842" name="Google Shape;842;p40"/>
          <p:cNvGrpSpPr/>
          <p:nvPr/>
        </p:nvGrpSpPr>
        <p:grpSpPr>
          <a:xfrm>
            <a:off x="2563753" y="3369621"/>
            <a:ext cx="502800" cy="502800"/>
            <a:chOff x="1627550" y="2017350"/>
            <a:chExt cx="502800" cy="502800"/>
          </a:xfrm>
        </p:grpSpPr>
        <p:sp>
          <p:nvSpPr>
            <p:cNvPr id="843" name="Google Shape;843;p40"/>
            <p:cNvSpPr/>
            <p:nvPr/>
          </p:nvSpPr>
          <p:spPr>
            <a:xfrm>
              <a:off x="1627550" y="2017350"/>
              <a:ext cx="502800" cy="502800"/>
            </a:xfrm>
            <a:prstGeom prst="roundRect">
              <a:avLst>
                <a:gd name="adj" fmla="val 15109"/>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40"/>
            <p:cNvSpPr/>
            <p:nvPr/>
          </p:nvSpPr>
          <p:spPr>
            <a:xfrm>
              <a:off x="1718900" y="2108700"/>
              <a:ext cx="320100" cy="320100"/>
            </a:xfrm>
            <a:prstGeom prst="donut">
              <a:avLst>
                <a:gd name="adj" fmla="val 25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9" name="Google Shape;849;p40"/>
          <p:cNvGrpSpPr/>
          <p:nvPr/>
        </p:nvGrpSpPr>
        <p:grpSpPr>
          <a:xfrm>
            <a:off x="136938" y="3232371"/>
            <a:ext cx="1371600" cy="1375875"/>
            <a:chOff x="299013" y="1079125"/>
            <a:chExt cx="1371600" cy="1375875"/>
          </a:xfrm>
        </p:grpSpPr>
        <p:sp>
          <p:nvSpPr>
            <p:cNvPr id="850" name="Google Shape;850;p40"/>
            <p:cNvSpPr/>
            <p:nvPr/>
          </p:nvSpPr>
          <p:spPr>
            <a:xfrm>
              <a:off x="390513" y="1174900"/>
              <a:ext cx="1280100" cy="12801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0"/>
            <p:cNvSpPr/>
            <p:nvPr/>
          </p:nvSpPr>
          <p:spPr>
            <a:xfrm>
              <a:off x="299013" y="1079125"/>
              <a:ext cx="1280100" cy="12801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2" name="Google Shape;852;p40"/>
            <p:cNvGrpSpPr/>
            <p:nvPr/>
          </p:nvGrpSpPr>
          <p:grpSpPr>
            <a:xfrm>
              <a:off x="396400" y="1384064"/>
              <a:ext cx="1085400" cy="635100"/>
              <a:chOff x="396400" y="1399225"/>
              <a:chExt cx="1085400" cy="635100"/>
            </a:xfrm>
          </p:grpSpPr>
          <p:sp>
            <p:nvSpPr>
              <p:cNvPr id="853" name="Google Shape;853;p40"/>
              <p:cNvSpPr/>
              <p:nvPr/>
            </p:nvSpPr>
            <p:spPr>
              <a:xfrm>
                <a:off x="396400" y="1399225"/>
                <a:ext cx="1085400" cy="635100"/>
              </a:xfrm>
              <a:prstGeom prst="roundRect">
                <a:avLst>
                  <a:gd name="adj" fmla="val 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4" name="Google Shape;854;p40"/>
              <p:cNvGrpSpPr/>
              <p:nvPr/>
            </p:nvGrpSpPr>
            <p:grpSpPr>
              <a:xfrm>
                <a:off x="712181" y="1506835"/>
                <a:ext cx="453838" cy="419880"/>
                <a:chOff x="733647" y="1423686"/>
                <a:chExt cx="453838" cy="419880"/>
              </a:xfrm>
            </p:grpSpPr>
            <p:sp>
              <p:nvSpPr>
                <p:cNvPr id="855" name="Google Shape;855;p40"/>
                <p:cNvSpPr/>
                <p:nvPr/>
              </p:nvSpPr>
              <p:spPr>
                <a:xfrm>
                  <a:off x="733647" y="1423686"/>
                  <a:ext cx="453838" cy="419880"/>
                </a:xfrm>
                <a:custGeom>
                  <a:avLst/>
                  <a:gdLst/>
                  <a:ahLst/>
                  <a:cxnLst/>
                  <a:rect l="l" t="t" r="r" b="b"/>
                  <a:pathLst>
                    <a:path w="9781" h="9055" extrusionOk="0">
                      <a:moveTo>
                        <a:pt x="4904" y="1"/>
                      </a:moveTo>
                      <a:cubicBezTo>
                        <a:pt x="4654" y="1"/>
                        <a:pt x="4401" y="21"/>
                        <a:pt x="4147" y="64"/>
                      </a:cubicBezTo>
                      <a:cubicBezTo>
                        <a:pt x="1659" y="479"/>
                        <a:pt x="1" y="2820"/>
                        <a:pt x="440" y="5284"/>
                      </a:cubicBezTo>
                      <a:cubicBezTo>
                        <a:pt x="811" y="7493"/>
                        <a:pt x="2733" y="9054"/>
                        <a:pt x="4902" y="9054"/>
                      </a:cubicBezTo>
                      <a:cubicBezTo>
                        <a:pt x="5152" y="9054"/>
                        <a:pt x="5405" y="9034"/>
                        <a:pt x="5659" y="8991"/>
                      </a:cubicBezTo>
                      <a:cubicBezTo>
                        <a:pt x="8122" y="8576"/>
                        <a:pt x="9781" y="6235"/>
                        <a:pt x="9366" y="3771"/>
                      </a:cubicBezTo>
                      <a:cubicBezTo>
                        <a:pt x="8994" y="1562"/>
                        <a:pt x="7073" y="1"/>
                        <a:pt x="4904" y="1"/>
                      </a:cubicBez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40"/>
                <p:cNvSpPr/>
                <p:nvPr/>
              </p:nvSpPr>
              <p:spPr>
                <a:xfrm>
                  <a:off x="898875" y="1539755"/>
                  <a:ext cx="163003" cy="188911"/>
                </a:xfrm>
                <a:custGeom>
                  <a:avLst/>
                  <a:gdLst/>
                  <a:ahLst/>
                  <a:cxnLst/>
                  <a:rect l="l" t="t" r="r" b="b"/>
                  <a:pathLst>
                    <a:path w="3513" h="4074" extrusionOk="0">
                      <a:moveTo>
                        <a:pt x="1" y="0"/>
                      </a:moveTo>
                      <a:lnTo>
                        <a:pt x="1" y="4073"/>
                      </a:lnTo>
                      <a:lnTo>
                        <a:pt x="3513" y="2024"/>
                      </a:lnTo>
                      <a:lnTo>
                        <a:pt x="1" y="0"/>
                      </a:ln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57" name="Google Shape;857;p40"/>
            <p:cNvGrpSpPr/>
            <p:nvPr/>
          </p:nvGrpSpPr>
          <p:grpSpPr>
            <a:xfrm>
              <a:off x="396391" y="2141102"/>
              <a:ext cx="1085342" cy="96171"/>
              <a:chOff x="417899" y="2116530"/>
              <a:chExt cx="1085342" cy="96171"/>
            </a:xfrm>
          </p:grpSpPr>
          <p:sp>
            <p:nvSpPr>
              <p:cNvPr id="858" name="Google Shape;858;p40"/>
              <p:cNvSpPr/>
              <p:nvPr/>
            </p:nvSpPr>
            <p:spPr>
              <a:xfrm>
                <a:off x="417899" y="2116530"/>
                <a:ext cx="1085342" cy="96171"/>
              </a:xfrm>
              <a:custGeom>
                <a:avLst/>
                <a:gdLst/>
                <a:ahLst/>
                <a:cxnLst/>
                <a:rect l="l" t="t" r="r" b="b"/>
                <a:pathLst>
                  <a:path w="23391" h="2074" extrusionOk="0">
                    <a:moveTo>
                      <a:pt x="1025" y="1"/>
                    </a:moveTo>
                    <a:cubicBezTo>
                      <a:pt x="464" y="1"/>
                      <a:pt x="1" y="464"/>
                      <a:pt x="1" y="1050"/>
                    </a:cubicBezTo>
                    <a:cubicBezTo>
                      <a:pt x="1" y="1611"/>
                      <a:pt x="464" y="2074"/>
                      <a:pt x="1025" y="2074"/>
                    </a:cubicBezTo>
                    <a:lnTo>
                      <a:pt x="22366" y="2074"/>
                    </a:lnTo>
                    <a:cubicBezTo>
                      <a:pt x="22927" y="2074"/>
                      <a:pt x="23391" y="1611"/>
                      <a:pt x="23391" y="1050"/>
                    </a:cubicBezTo>
                    <a:cubicBezTo>
                      <a:pt x="23391" y="464"/>
                      <a:pt x="22927" y="1"/>
                      <a:pt x="22366" y="1"/>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40"/>
              <p:cNvSpPr/>
              <p:nvPr/>
            </p:nvSpPr>
            <p:spPr>
              <a:xfrm>
                <a:off x="417899" y="2116530"/>
                <a:ext cx="555733" cy="96171"/>
              </a:xfrm>
              <a:custGeom>
                <a:avLst/>
                <a:gdLst/>
                <a:ahLst/>
                <a:cxnLst/>
                <a:rect l="l" t="t" r="r" b="b"/>
                <a:pathLst>
                  <a:path w="11977" h="2074" extrusionOk="0">
                    <a:moveTo>
                      <a:pt x="1025" y="1"/>
                    </a:moveTo>
                    <a:cubicBezTo>
                      <a:pt x="464" y="1"/>
                      <a:pt x="1" y="464"/>
                      <a:pt x="1" y="1050"/>
                    </a:cubicBezTo>
                    <a:cubicBezTo>
                      <a:pt x="1" y="1611"/>
                      <a:pt x="464" y="2074"/>
                      <a:pt x="1025" y="2074"/>
                    </a:cubicBezTo>
                    <a:lnTo>
                      <a:pt x="11976" y="2074"/>
                    </a:lnTo>
                    <a:lnTo>
                      <a:pt x="11976" y="1"/>
                    </a:ln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860" name="Google Shape;860;p40"/>
            <p:cNvCxnSpPr/>
            <p:nvPr/>
          </p:nvCxnSpPr>
          <p:spPr>
            <a:xfrm>
              <a:off x="308975" y="1262125"/>
              <a:ext cx="1263300" cy="0"/>
            </a:xfrm>
            <a:prstGeom prst="straightConnector1">
              <a:avLst/>
            </a:prstGeom>
            <a:noFill/>
            <a:ln w="28575" cap="flat" cmpd="sng">
              <a:solidFill>
                <a:schemeClr val="dk1"/>
              </a:solidFill>
              <a:prstDash val="solid"/>
              <a:round/>
              <a:headEnd type="none" w="med" len="med"/>
              <a:tailEnd type="none" w="med" len="med"/>
            </a:ln>
          </p:spPr>
        </p:cxnSp>
      </p:grpSp>
      <p:sp>
        <p:nvSpPr>
          <p:cNvPr id="861" name="Google Shape;861;p40"/>
          <p:cNvSpPr/>
          <p:nvPr/>
        </p:nvSpPr>
        <p:spPr>
          <a:xfrm>
            <a:off x="7968357" y="4549783"/>
            <a:ext cx="457207" cy="59636"/>
          </a:xfrm>
          <a:custGeom>
            <a:avLst/>
            <a:gdLst/>
            <a:ahLst/>
            <a:cxnLst/>
            <a:rect l="l" t="t" r="r" b="b"/>
            <a:pathLst>
              <a:path w="8294" h="952" extrusionOk="0">
                <a:moveTo>
                  <a:pt x="415" y="0"/>
                </a:moveTo>
                <a:cubicBezTo>
                  <a:pt x="757" y="0"/>
                  <a:pt x="952" y="439"/>
                  <a:pt x="708" y="683"/>
                </a:cubicBezTo>
                <a:cubicBezTo>
                  <a:pt x="440" y="951"/>
                  <a:pt x="1" y="756"/>
                  <a:pt x="25" y="390"/>
                </a:cubicBezTo>
                <a:cubicBezTo>
                  <a:pt x="25" y="171"/>
                  <a:pt x="196" y="0"/>
                  <a:pt x="415" y="0"/>
                </a:cubicBezTo>
                <a:close/>
                <a:moveTo>
                  <a:pt x="7757" y="0"/>
                </a:moveTo>
                <a:cubicBezTo>
                  <a:pt x="8123" y="0"/>
                  <a:pt x="8293" y="439"/>
                  <a:pt x="8025" y="683"/>
                </a:cubicBezTo>
                <a:cubicBezTo>
                  <a:pt x="7781" y="951"/>
                  <a:pt x="7342" y="756"/>
                  <a:pt x="7342" y="415"/>
                </a:cubicBezTo>
                <a:cubicBezTo>
                  <a:pt x="7342" y="195"/>
                  <a:pt x="7537" y="0"/>
                  <a:pt x="7757" y="0"/>
                </a:cubicBezTo>
                <a:close/>
                <a:moveTo>
                  <a:pt x="5928" y="0"/>
                </a:moveTo>
                <a:cubicBezTo>
                  <a:pt x="6293" y="24"/>
                  <a:pt x="6440" y="463"/>
                  <a:pt x="6171" y="707"/>
                </a:cubicBezTo>
                <a:cubicBezTo>
                  <a:pt x="5903" y="951"/>
                  <a:pt x="5488" y="756"/>
                  <a:pt x="5513" y="390"/>
                </a:cubicBezTo>
                <a:cubicBezTo>
                  <a:pt x="5513" y="171"/>
                  <a:pt x="5684" y="0"/>
                  <a:pt x="5903" y="0"/>
                </a:cubicBezTo>
                <a:close/>
                <a:moveTo>
                  <a:pt x="4098" y="0"/>
                </a:moveTo>
                <a:cubicBezTo>
                  <a:pt x="4464" y="24"/>
                  <a:pt x="4610" y="463"/>
                  <a:pt x="4342" y="707"/>
                </a:cubicBezTo>
                <a:cubicBezTo>
                  <a:pt x="4074" y="951"/>
                  <a:pt x="3659" y="756"/>
                  <a:pt x="3684" y="390"/>
                </a:cubicBezTo>
                <a:cubicBezTo>
                  <a:pt x="3684" y="171"/>
                  <a:pt x="3854" y="0"/>
                  <a:pt x="4074" y="0"/>
                </a:cubicBezTo>
                <a:close/>
                <a:moveTo>
                  <a:pt x="2269" y="0"/>
                </a:moveTo>
                <a:cubicBezTo>
                  <a:pt x="2635" y="24"/>
                  <a:pt x="2781" y="463"/>
                  <a:pt x="2513" y="707"/>
                </a:cubicBezTo>
                <a:cubicBezTo>
                  <a:pt x="2245" y="951"/>
                  <a:pt x="1830" y="756"/>
                  <a:pt x="1854" y="390"/>
                </a:cubicBezTo>
                <a:cubicBezTo>
                  <a:pt x="1854" y="171"/>
                  <a:pt x="2025" y="0"/>
                  <a:pt x="22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40"/>
          <p:cNvSpPr/>
          <p:nvPr/>
        </p:nvSpPr>
        <p:spPr>
          <a:xfrm>
            <a:off x="7736017" y="4401131"/>
            <a:ext cx="457196" cy="57149"/>
          </a:xfrm>
          <a:custGeom>
            <a:avLst/>
            <a:gdLst/>
            <a:ahLst/>
            <a:cxnLst/>
            <a:rect l="l" t="t" r="r" b="b"/>
            <a:pathLst>
              <a:path w="11732" h="1391" extrusionOk="0">
                <a:moveTo>
                  <a:pt x="11488" y="854"/>
                </a:moveTo>
                <a:cubicBezTo>
                  <a:pt x="11708" y="878"/>
                  <a:pt x="11732" y="1220"/>
                  <a:pt x="11488" y="1244"/>
                </a:cubicBezTo>
                <a:cubicBezTo>
                  <a:pt x="11220" y="1244"/>
                  <a:pt x="10952" y="1098"/>
                  <a:pt x="10805" y="854"/>
                </a:cubicBezTo>
                <a:cubicBezTo>
                  <a:pt x="10683" y="708"/>
                  <a:pt x="10561" y="537"/>
                  <a:pt x="10366" y="537"/>
                </a:cubicBezTo>
                <a:cubicBezTo>
                  <a:pt x="10171" y="537"/>
                  <a:pt x="10049" y="683"/>
                  <a:pt x="9927" y="854"/>
                </a:cubicBezTo>
                <a:cubicBezTo>
                  <a:pt x="9781" y="1098"/>
                  <a:pt x="9513" y="1244"/>
                  <a:pt x="9244" y="1244"/>
                </a:cubicBezTo>
                <a:cubicBezTo>
                  <a:pt x="8952" y="1244"/>
                  <a:pt x="8708" y="1098"/>
                  <a:pt x="8561" y="854"/>
                </a:cubicBezTo>
                <a:cubicBezTo>
                  <a:pt x="8439" y="708"/>
                  <a:pt x="8293" y="537"/>
                  <a:pt x="8122" y="537"/>
                </a:cubicBezTo>
                <a:cubicBezTo>
                  <a:pt x="7927" y="537"/>
                  <a:pt x="7805" y="683"/>
                  <a:pt x="7683" y="854"/>
                </a:cubicBezTo>
                <a:cubicBezTo>
                  <a:pt x="7537" y="1098"/>
                  <a:pt x="7269" y="1244"/>
                  <a:pt x="6976" y="1244"/>
                </a:cubicBezTo>
                <a:cubicBezTo>
                  <a:pt x="6708" y="1244"/>
                  <a:pt x="6439" y="1098"/>
                  <a:pt x="6293" y="854"/>
                </a:cubicBezTo>
                <a:cubicBezTo>
                  <a:pt x="6171" y="708"/>
                  <a:pt x="6049" y="537"/>
                  <a:pt x="5854" y="537"/>
                </a:cubicBezTo>
                <a:cubicBezTo>
                  <a:pt x="5683" y="537"/>
                  <a:pt x="5561" y="683"/>
                  <a:pt x="5415" y="854"/>
                </a:cubicBezTo>
                <a:cubicBezTo>
                  <a:pt x="5122" y="1391"/>
                  <a:pt x="4342" y="1391"/>
                  <a:pt x="4049" y="854"/>
                </a:cubicBezTo>
                <a:cubicBezTo>
                  <a:pt x="3927" y="708"/>
                  <a:pt x="3805" y="537"/>
                  <a:pt x="3610" y="537"/>
                </a:cubicBezTo>
                <a:cubicBezTo>
                  <a:pt x="3415" y="537"/>
                  <a:pt x="3318" y="683"/>
                  <a:pt x="3171" y="854"/>
                </a:cubicBezTo>
                <a:cubicBezTo>
                  <a:pt x="2879" y="1391"/>
                  <a:pt x="2098" y="1391"/>
                  <a:pt x="1805" y="854"/>
                </a:cubicBezTo>
                <a:cubicBezTo>
                  <a:pt x="1683" y="708"/>
                  <a:pt x="1561" y="537"/>
                  <a:pt x="1366" y="537"/>
                </a:cubicBezTo>
                <a:cubicBezTo>
                  <a:pt x="1171" y="537"/>
                  <a:pt x="1074" y="683"/>
                  <a:pt x="927" y="854"/>
                </a:cubicBezTo>
                <a:cubicBezTo>
                  <a:pt x="781" y="1098"/>
                  <a:pt x="513" y="1244"/>
                  <a:pt x="244" y="1244"/>
                </a:cubicBezTo>
                <a:cubicBezTo>
                  <a:pt x="1" y="1220"/>
                  <a:pt x="1" y="878"/>
                  <a:pt x="244" y="854"/>
                </a:cubicBezTo>
                <a:cubicBezTo>
                  <a:pt x="391" y="854"/>
                  <a:pt x="513" y="732"/>
                  <a:pt x="635" y="586"/>
                </a:cubicBezTo>
                <a:cubicBezTo>
                  <a:pt x="781" y="317"/>
                  <a:pt x="1074" y="171"/>
                  <a:pt x="1366" y="147"/>
                </a:cubicBezTo>
                <a:cubicBezTo>
                  <a:pt x="1659" y="171"/>
                  <a:pt x="1952" y="317"/>
                  <a:pt x="2098" y="586"/>
                </a:cubicBezTo>
                <a:cubicBezTo>
                  <a:pt x="2220" y="732"/>
                  <a:pt x="2342" y="854"/>
                  <a:pt x="2488" y="854"/>
                </a:cubicBezTo>
                <a:lnTo>
                  <a:pt x="2488" y="854"/>
                </a:lnTo>
                <a:cubicBezTo>
                  <a:pt x="2635" y="854"/>
                  <a:pt x="2757" y="732"/>
                  <a:pt x="2879" y="586"/>
                </a:cubicBezTo>
                <a:cubicBezTo>
                  <a:pt x="3196" y="0"/>
                  <a:pt x="4025" y="0"/>
                  <a:pt x="4342" y="586"/>
                </a:cubicBezTo>
                <a:cubicBezTo>
                  <a:pt x="4464" y="732"/>
                  <a:pt x="4586" y="854"/>
                  <a:pt x="4732" y="854"/>
                </a:cubicBezTo>
                <a:lnTo>
                  <a:pt x="4781" y="854"/>
                </a:lnTo>
                <a:cubicBezTo>
                  <a:pt x="4927" y="854"/>
                  <a:pt x="5025" y="732"/>
                  <a:pt x="5147" y="586"/>
                </a:cubicBezTo>
                <a:cubicBezTo>
                  <a:pt x="5318" y="317"/>
                  <a:pt x="5586" y="171"/>
                  <a:pt x="5878" y="147"/>
                </a:cubicBezTo>
                <a:cubicBezTo>
                  <a:pt x="6196" y="171"/>
                  <a:pt x="6464" y="317"/>
                  <a:pt x="6635" y="586"/>
                </a:cubicBezTo>
                <a:cubicBezTo>
                  <a:pt x="6757" y="732"/>
                  <a:pt x="6854" y="854"/>
                  <a:pt x="7000" y="854"/>
                </a:cubicBezTo>
                <a:lnTo>
                  <a:pt x="7025" y="854"/>
                </a:lnTo>
                <a:cubicBezTo>
                  <a:pt x="7171" y="854"/>
                  <a:pt x="7293" y="732"/>
                  <a:pt x="7391" y="586"/>
                </a:cubicBezTo>
                <a:cubicBezTo>
                  <a:pt x="7708" y="0"/>
                  <a:pt x="8561" y="0"/>
                  <a:pt x="8878" y="586"/>
                </a:cubicBezTo>
                <a:cubicBezTo>
                  <a:pt x="9000" y="732"/>
                  <a:pt x="9098" y="854"/>
                  <a:pt x="9244" y="854"/>
                </a:cubicBezTo>
                <a:lnTo>
                  <a:pt x="9269" y="854"/>
                </a:lnTo>
                <a:cubicBezTo>
                  <a:pt x="9415" y="854"/>
                  <a:pt x="9537" y="732"/>
                  <a:pt x="9659" y="586"/>
                </a:cubicBezTo>
                <a:cubicBezTo>
                  <a:pt x="9805" y="317"/>
                  <a:pt x="10074" y="171"/>
                  <a:pt x="10391" y="147"/>
                </a:cubicBezTo>
                <a:cubicBezTo>
                  <a:pt x="10683" y="171"/>
                  <a:pt x="10976" y="317"/>
                  <a:pt x="11122" y="586"/>
                </a:cubicBezTo>
                <a:cubicBezTo>
                  <a:pt x="11244" y="732"/>
                  <a:pt x="11342" y="854"/>
                  <a:pt x="11488" y="85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40"/>
          <p:cNvSpPr/>
          <p:nvPr/>
        </p:nvSpPr>
        <p:spPr>
          <a:xfrm>
            <a:off x="715160" y="1417325"/>
            <a:ext cx="457208" cy="164590"/>
          </a:xfrm>
          <a:custGeom>
            <a:avLst/>
            <a:gdLst/>
            <a:ahLst/>
            <a:cxnLst/>
            <a:rect l="l" t="t" r="r" b="b"/>
            <a:pathLst>
              <a:path w="7903" h="3025" extrusionOk="0">
                <a:moveTo>
                  <a:pt x="2025" y="2829"/>
                </a:moveTo>
                <a:cubicBezTo>
                  <a:pt x="1829" y="3024"/>
                  <a:pt x="1537" y="2732"/>
                  <a:pt x="1732" y="2537"/>
                </a:cubicBezTo>
                <a:lnTo>
                  <a:pt x="2756" y="1537"/>
                </a:lnTo>
                <a:lnTo>
                  <a:pt x="1732" y="512"/>
                </a:lnTo>
                <a:cubicBezTo>
                  <a:pt x="1537" y="317"/>
                  <a:pt x="1829" y="49"/>
                  <a:pt x="2025" y="220"/>
                </a:cubicBezTo>
                <a:lnTo>
                  <a:pt x="3171" y="1390"/>
                </a:lnTo>
                <a:cubicBezTo>
                  <a:pt x="3244" y="1463"/>
                  <a:pt x="3244" y="1585"/>
                  <a:pt x="3171" y="1683"/>
                </a:cubicBezTo>
                <a:close/>
                <a:moveTo>
                  <a:pt x="195" y="512"/>
                </a:moveTo>
                <a:lnTo>
                  <a:pt x="1195" y="1512"/>
                </a:lnTo>
                <a:lnTo>
                  <a:pt x="195" y="2537"/>
                </a:lnTo>
                <a:cubicBezTo>
                  <a:pt x="0" y="2732"/>
                  <a:pt x="269" y="3000"/>
                  <a:pt x="464" y="2805"/>
                </a:cubicBezTo>
                <a:lnTo>
                  <a:pt x="1610" y="1659"/>
                </a:lnTo>
                <a:cubicBezTo>
                  <a:pt x="1708" y="1585"/>
                  <a:pt x="1708" y="1463"/>
                  <a:pt x="1610" y="1366"/>
                </a:cubicBezTo>
                <a:lnTo>
                  <a:pt x="464" y="220"/>
                </a:lnTo>
                <a:cubicBezTo>
                  <a:pt x="269" y="25"/>
                  <a:pt x="0" y="317"/>
                  <a:pt x="195" y="512"/>
                </a:cubicBezTo>
                <a:close/>
                <a:moveTo>
                  <a:pt x="6659" y="2829"/>
                </a:moveTo>
                <a:cubicBezTo>
                  <a:pt x="6464" y="3024"/>
                  <a:pt x="6195" y="2732"/>
                  <a:pt x="6366" y="2537"/>
                </a:cubicBezTo>
                <a:lnTo>
                  <a:pt x="7390" y="1537"/>
                </a:lnTo>
                <a:lnTo>
                  <a:pt x="6366" y="512"/>
                </a:lnTo>
                <a:cubicBezTo>
                  <a:pt x="6195" y="317"/>
                  <a:pt x="6464" y="49"/>
                  <a:pt x="6659" y="220"/>
                </a:cubicBezTo>
                <a:lnTo>
                  <a:pt x="7805" y="1390"/>
                </a:lnTo>
                <a:cubicBezTo>
                  <a:pt x="7903" y="1463"/>
                  <a:pt x="7903" y="1585"/>
                  <a:pt x="7805" y="1683"/>
                </a:cubicBezTo>
                <a:close/>
                <a:moveTo>
                  <a:pt x="5122" y="2829"/>
                </a:moveTo>
                <a:lnTo>
                  <a:pt x="6268" y="1683"/>
                </a:lnTo>
                <a:cubicBezTo>
                  <a:pt x="6342" y="1585"/>
                  <a:pt x="6342" y="1463"/>
                  <a:pt x="6268" y="1390"/>
                </a:cubicBezTo>
                <a:lnTo>
                  <a:pt x="5122" y="220"/>
                </a:lnTo>
                <a:cubicBezTo>
                  <a:pt x="4927" y="73"/>
                  <a:pt x="4659" y="317"/>
                  <a:pt x="4829" y="512"/>
                </a:cubicBezTo>
                <a:lnTo>
                  <a:pt x="5854" y="1537"/>
                </a:lnTo>
                <a:lnTo>
                  <a:pt x="4829" y="2537"/>
                </a:lnTo>
                <a:cubicBezTo>
                  <a:pt x="4634" y="2732"/>
                  <a:pt x="4927" y="3024"/>
                  <a:pt x="5122" y="2829"/>
                </a:cubicBezTo>
                <a:close/>
                <a:moveTo>
                  <a:pt x="3561" y="2829"/>
                </a:moveTo>
                <a:lnTo>
                  <a:pt x="4707" y="1683"/>
                </a:lnTo>
                <a:cubicBezTo>
                  <a:pt x="4805" y="1585"/>
                  <a:pt x="4805" y="1463"/>
                  <a:pt x="4707" y="1390"/>
                </a:cubicBezTo>
                <a:lnTo>
                  <a:pt x="3561" y="220"/>
                </a:lnTo>
                <a:cubicBezTo>
                  <a:pt x="3366" y="0"/>
                  <a:pt x="3049" y="317"/>
                  <a:pt x="3268" y="512"/>
                </a:cubicBezTo>
                <a:lnTo>
                  <a:pt x="4293" y="1537"/>
                </a:lnTo>
                <a:lnTo>
                  <a:pt x="3268" y="2537"/>
                </a:lnTo>
                <a:cubicBezTo>
                  <a:pt x="3098" y="2732"/>
                  <a:pt x="3366" y="3024"/>
                  <a:pt x="3561" y="28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4" name="Google Shape;864;p40"/>
          <p:cNvGrpSpPr/>
          <p:nvPr/>
        </p:nvGrpSpPr>
        <p:grpSpPr>
          <a:xfrm>
            <a:off x="136938" y="1998008"/>
            <a:ext cx="1827475" cy="1051350"/>
            <a:chOff x="136938" y="1799258"/>
            <a:chExt cx="1827475" cy="1051350"/>
          </a:xfrm>
        </p:grpSpPr>
        <p:grpSp>
          <p:nvGrpSpPr>
            <p:cNvPr id="865" name="Google Shape;865;p40"/>
            <p:cNvGrpSpPr/>
            <p:nvPr/>
          </p:nvGrpSpPr>
          <p:grpSpPr>
            <a:xfrm>
              <a:off x="136938" y="1799258"/>
              <a:ext cx="1827475" cy="1051350"/>
              <a:chOff x="274188" y="1278048"/>
              <a:chExt cx="1827475" cy="1051350"/>
            </a:xfrm>
          </p:grpSpPr>
          <p:sp>
            <p:nvSpPr>
              <p:cNvPr id="866" name="Google Shape;866;p40"/>
              <p:cNvSpPr/>
              <p:nvPr/>
            </p:nvSpPr>
            <p:spPr>
              <a:xfrm>
                <a:off x="364363" y="1369398"/>
                <a:ext cx="1737300" cy="9600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7" name="Google Shape;867;p40"/>
              <p:cNvGrpSpPr/>
              <p:nvPr/>
            </p:nvGrpSpPr>
            <p:grpSpPr>
              <a:xfrm>
                <a:off x="274188" y="1278048"/>
                <a:ext cx="1737300" cy="960000"/>
                <a:chOff x="7146475" y="2190661"/>
                <a:chExt cx="1737300" cy="960000"/>
              </a:xfrm>
            </p:grpSpPr>
            <p:sp>
              <p:nvSpPr>
                <p:cNvPr id="868" name="Google Shape;868;p40"/>
                <p:cNvSpPr/>
                <p:nvPr/>
              </p:nvSpPr>
              <p:spPr>
                <a:xfrm>
                  <a:off x="7146475" y="2190661"/>
                  <a:ext cx="1737300" cy="9600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69" name="Google Shape;869;p40"/>
                <p:cNvCxnSpPr/>
                <p:nvPr/>
              </p:nvCxnSpPr>
              <p:spPr>
                <a:xfrm>
                  <a:off x="7151600" y="2373361"/>
                  <a:ext cx="1724700" cy="0"/>
                </a:xfrm>
                <a:prstGeom prst="straightConnector1">
                  <a:avLst/>
                </a:prstGeom>
                <a:noFill/>
                <a:ln w="28575" cap="flat" cmpd="sng">
                  <a:solidFill>
                    <a:schemeClr val="dk1"/>
                  </a:solidFill>
                  <a:prstDash val="solid"/>
                  <a:round/>
                  <a:headEnd type="none" w="med" len="med"/>
                  <a:tailEnd type="none" w="med" len="med"/>
                </a:ln>
              </p:spPr>
            </p:cxnSp>
          </p:grpSp>
        </p:grpSp>
        <p:grpSp>
          <p:nvGrpSpPr>
            <p:cNvPr id="870" name="Google Shape;870;p40"/>
            <p:cNvGrpSpPr/>
            <p:nvPr/>
          </p:nvGrpSpPr>
          <p:grpSpPr>
            <a:xfrm>
              <a:off x="516820" y="2120752"/>
              <a:ext cx="984259" cy="497716"/>
              <a:chOff x="516820" y="2059368"/>
              <a:chExt cx="984259" cy="497716"/>
            </a:xfrm>
          </p:grpSpPr>
          <p:sp>
            <p:nvSpPr>
              <p:cNvPr id="871" name="Google Shape;871;p40"/>
              <p:cNvSpPr/>
              <p:nvPr/>
            </p:nvSpPr>
            <p:spPr>
              <a:xfrm>
                <a:off x="516820" y="2208443"/>
                <a:ext cx="984259" cy="62394"/>
              </a:xfrm>
              <a:custGeom>
                <a:avLst/>
                <a:gdLst/>
                <a:ahLst/>
                <a:cxnLst/>
                <a:rect l="l" t="t" r="r" b="b"/>
                <a:pathLst>
                  <a:path w="25415" h="1611" extrusionOk="0">
                    <a:moveTo>
                      <a:pt x="1001" y="1"/>
                    </a:moveTo>
                    <a:cubicBezTo>
                      <a:pt x="1" y="50"/>
                      <a:pt x="1" y="1537"/>
                      <a:pt x="1001" y="1611"/>
                    </a:cubicBezTo>
                    <a:lnTo>
                      <a:pt x="24415" y="1611"/>
                    </a:lnTo>
                    <a:cubicBezTo>
                      <a:pt x="25415" y="1537"/>
                      <a:pt x="25415" y="50"/>
                      <a:pt x="24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2" name="Google Shape;872;p40"/>
              <p:cNvGrpSpPr/>
              <p:nvPr/>
            </p:nvGrpSpPr>
            <p:grpSpPr>
              <a:xfrm>
                <a:off x="704319" y="2347322"/>
                <a:ext cx="609261" cy="209762"/>
                <a:chOff x="704319" y="2343647"/>
                <a:chExt cx="609261" cy="209762"/>
              </a:xfrm>
            </p:grpSpPr>
            <p:sp>
              <p:nvSpPr>
                <p:cNvPr id="873" name="Google Shape;873;p40"/>
                <p:cNvSpPr/>
                <p:nvPr/>
              </p:nvSpPr>
              <p:spPr>
                <a:xfrm>
                  <a:off x="704319" y="2343647"/>
                  <a:ext cx="609261" cy="209762"/>
                </a:xfrm>
                <a:custGeom>
                  <a:avLst/>
                  <a:gdLst/>
                  <a:ahLst/>
                  <a:cxnLst/>
                  <a:rect l="l" t="t" r="r" b="b"/>
                  <a:pathLst>
                    <a:path w="15732" h="5416" extrusionOk="0">
                      <a:moveTo>
                        <a:pt x="2708" y="0"/>
                      </a:moveTo>
                      <a:cubicBezTo>
                        <a:pt x="1220" y="0"/>
                        <a:pt x="0" y="1220"/>
                        <a:pt x="0" y="2707"/>
                      </a:cubicBezTo>
                      <a:cubicBezTo>
                        <a:pt x="0" y="4220"/>
                        <a:pt x="1220" y="5415"/>
                        <a:pt x="2708" y="5415"/>
                      </a:cubicBezTo>
                      <a:lnTo>
                        <a:pt x="13024" y="5415"/>
                      </a:lnTo>
                      <a:cubicBezTo>
                        <a:pt x="13039" y="5415"/>
                        <a:pt x="13054" y="5415"/>
                        <a:pt x="13068" y="5415"/>
                      </a:cubicBezTo>
                      <a:cubicBezTo>
                        <a:pt x="14536" y="5415"/>
                        <a:pt x="15732" y="4205"/>
                        <a:pt x="15732" y="2707"/>
                      </a:cubicBezTo>
                      <a:cubicBezTo>
                        <a:pt x="15732" y="1220"/>
                        <a:pt x="14512" y="0"/>
                        <a:pt x="13024" y="0"/>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40"/>
                <p:cNvSpPr/>
                <p:nvPr/>
              </p:nvSpPr>
              <p:spPr>
                <a:xfrm>
                  <a:off x="862521" y="2424860"/>
                  <a:ext cx="292857" cy="47289"/>
                </a:xfrm>
                <a:custGeom>
                  <a:avLst/>
                  <a:gdLst/>
                  <a:ahLst/>
                  <a:cxnLst/>
                  <a:rect l="l" t="t" r="r" b="b"/>
                  <a:pathLst>
                    <a:path w="7562" h="1221" extrusionOk="0">
                      <a:moveTo>
                        <a:pt x="806" y="1"/>
                      </a:moveTo>
                      <a:cubicBezTo>
                        <a:pt x="1" y="1"/>
                        <a:pt x="1" y="1220"/>
                        <a:pt x="806" y="1220"/>
                      </a:cubicBezTo>
                      <a:lnTo>
                        <a:pt x="6757" y="1220"/>
                      </a:lnTo>
                      <a:cubicBezTo>
                        <a:pt x="7562" y="1220"/>
                        <a:pt x="7562" y="1"/>
                        <a:pt x="6757" y="1"/>
                      </a:cubicBez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5" name="Google Shape;875;p40"/>
              <p:cNvSpPr/>
              <p:nvPr/>
            </p:nvSpPr>
            <p:spPr>
              <a:xfrm>
                <a:off x="516820" y="2059368"/>
                <a:ext cx="984259" cy="62394"/>
              </a:xfrm>
              <a:custGeom>
                <a:avLst/>
                <a:gdLst/>
                <a:ahLst/>
                <a:cxnLst/>
                <a:rect l="l" t="t" r="r" b="b"/>
                <a:pathLst>
                  <a:path w="25415" h="1611" extrusionOk="0">
                    <a:moveTo>
                      <a:pt x="1001" y="1"/>
                    </a:moveTo>
                    <a:cubicBezTo>
                      <a:pt x="1" y="50"/>
                      <a:pt x="1" y="1537"/>
                      <a:pt x="1001" y="1611"/>
                    </a:cubicBezTo>
                    <a:lnTo>
                      <a:pt x="24415" y="1611"/>
                    </a:lnTo>
                    <a:cubicBezTo>
                      <a:pt x="25415" y="1537"/>
                      <a:pt x="25415" y="50"/>
                      <a:pt x="24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205229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grpSp>
        <p:nvGrpSpPr>
          <p:cNvPr id="565" name="Google Shape;565;p33"/>
          <p:cNvGrpSpPr/>
          <p:nvPr/>
        </p:nvGrpSpPr>
        <p:grpSpPr>
          <a:xfrm>
            <a:off x="6351563" y="1232223"/>
            <a:ext cx="1827475" cy="1051350"/>
            <a:chOff x="7146475" y="2190661"/>
            <a:chExt cx="1827475" cy="1051350"/>
          </a:xfrm>
        </p:grpSpPr>
        <p:sp>
          <p:nvSpPr>
            <p:cNvPr id="566" name="Google Shape;566;p33"/>
            <p:cNvSpPr/>
            <p:nvPr/>
          </p:nvSpPr>
          <p:spPr>
            <a:xfrm>
              <a:off x="7236650" y="2282011"/>
              <a:ext cx="1737300" cy="9600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7" name="Google Shape;567;p33"/>
            <p:cNvGrpSpPr/>
            <p:nvPr/>
          </p:nvGrpSpPr>
          <p:grpSpPr>
            <a:xfrm>
              <a:off x="7146475" y="2190661"/>
              <a:ext cx="1737300" cy="960000"/>
              <a:chOff x="7146475" y="2190661"/>
              <a:chExt cx="1737300" cy="960000"/>
            </a:xfrm>
          </p:grpSpPr>
          <p:sp>
            <p:nvSpPr>
              <p:cNvPr id="568" name="Google Shape;568;p33"/>
              <p:cNvSpPr/>
              <p:nvPr/>
            </p:nvSpPr>
            <p:spPr>
              <a:xfrm>
                <a:off x="7146475" y="2190661"/>
                <a:ext cx="1737300" cy="9600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69" name="Google Shape;569;p33"/>
              <p:cNvCxnSpPr/>
              <p:nvPr/>
            </p:nvCxnSpPr>
            <p:spPr>
              <a:xfrm>
                <a:off x="7151600" y="2373361"/>
                <a:ext cx="1724700" cy="0"/>
              </a:xfrm>
              <a:prstGeom prst="straightConnector1">
                <a:avLst/>
              </a:prstGeom>
              <a:noFill/>
              <a:ln w="28575" cap="flat" cmpd="sng">
                <a:solidFill>
                  <a:schemeClr val="dk1"/>
                </a:solidFill>
                <a:prstDash val="solid"/>
                <a:round/>
                <a:headEnd type="none" w="med" len="med"/>
                <a:tailEnd type="none" w="med" len="med"/>
              </a:ln>
            </p:spPr>
          </p:cxnSp>
        </p:grpSp>
        <p:grpSp>
          <p:nvGrpSpPr>
            <p:cNvPr id="570" name="Google Shape;570;p33"/>
            <p:cNvGrpSpPr/>
            <p:nvPr/>
          </p:nvGrpSpPr>
          <p:grpSpPr>
            <a:xfrm>
              <a:off x="7300659" y="2505003"/>
              <a:ext cx="1428933" cy="514595"/>
              <a:chOff x="7235888" y="1483625"/>
              <a:chExt cx="1428933" cy="514595"/>
            </a:xfrm>
          </p:grpSpPr>
          <p:sp>
            <p:nvSpPr>
              <p:cNvPr id="571" name="Google Shape;571;p33"/>
              <p:cNvSpPr/>
              <p:nvPr/>
            </p:nvSpPr>
            <p:spPr>
              <a:xfrm>
                <a:off x="7235888" y="1871400"/>
                <a:ext cx="1428933" cy="126821"/>
              </a:xfrm>
              <a:custGeom>
                <a:avLst/>
                <a:gdLst/>
                <a:ahLst/>
                <a:cxnLst/>
                <a:rect l="l" t="t" r="r" b="b"/>
                <a:pathLst>
                  <a:path w="37658" h="3342" extrusionOk="0">
                    <a:moveTo>
                      <a:pt x="1615" y="0"/>
                    </a:moveTo>
                    <a:cubicBezTo>
                      <a:pt x="709" y="0"/>
                      <a:pt x="0" y="747"/>
                      <a:pt x="0" y="1659"/>
                    </a:cubicBezTo>
                    <a:cubicBezTo>
                      <a:pt x="0" y="2586"/>
                      <a:pt x="732" y="3342"/>
                      <a:pt x="1659" y="3342"/>
                    </a:cubicBezTo>
                    <a:lnTo>
                      <a:pt x="35999" y="3342"/>
                    </a:lnTo>
                    <a:cubicBezTo>
                      <a:pt x="36902" y="3342"/>
                      <a:pt x="37658" y="2586"/>
                      <a:pt x="37658" y="1659"/>
                    </a:cubicBezTo>
                    <a:cubicBezTo>
                      <a:pt x="37658" y="732"/>
                      <a:pt x="36902" y="1"/>
                      <a:pt x="35999" y="1"/>
                    </a:cubicBezTo>
                    <a:lnTo>
                      <a:pt x="1659" y="1"/>
                    </a:lnTo>
                    <a:cubicBezTo>
                      <a:pt x="1644" y="0"/>
                      <a:pt x="1629" y="0"/>
                      <a:pt x="1615" y="0"/>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3"/>
              <p:cNvSpPr/>
              <p:nvPr/>
            </p:nvSpPr>
            <p:spPr>
              <a:xfrm>
                <a:off x="7235888" y="1871400"/>
                <a:ext cx="878275" cy="126821"/>
              </a:xfrm>
              <a:custGeom>
                <a:avLst/>
                <a:gdLst/>
                <a:ahLst/>
                <a:cxnLst/>
                <a:rect l="l" t="t" r="r" b="b"/>
                <a:pathLst>
                  <a:path w="23146" h="3342" extrusionOk="0">
                    <a:moveTo>
                      <a:pt x="1615" y="0"/>
                    </a:moveTo>
                    <a:cubicBezTo>
                      <a:pt x="709" y="0"/>
                      <a:pt x="0" y="747"/>
                      <a:pt x="0" y="1659"/>
                    </a:cubicBezTo>
                    <a:cubicBezTo>
                      <a:pt x="0" y="2586"/>
                      <a:pt x="732" y="3342"/>
                      <a:pt x="1659" y="3342"/>
                    </a:cubicBezTo>
                    <a:lnTo>
                      <a:pt x="23146" y="3342"/>
                    </a:lnTo>
                    <a:lnTo>
                      <a:pt x="23146" y="1"/>
                    </a:lnTo>
                    <a:lnTo>
                      <a:pt x="1659" y="1"/>
                    </a:lnTo>
                    <a:cubicBezTo>
                      <a:pt x="1644" y="0"/>
                      <a:pt x="1629" y="0"/>
                      <a:pt x="1615" y="0"/>
                    </a:cubicBezTo>
                    <a:close/>
                  </a:path>
                </a:pathLst>
              </a:cu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3"/>
              <p:cNvSpPr/>
              <p:nvPr/>
            </p:nvSpPr>
            <p:spPr>
              <a:xfrm>
                <a:off x="7813392" y="1483625"/>
                <a:ext cx="601580" cy="327677"/>
              </a:xfrm>
              <a:custGeom>
                <a:avLst/>
                <a:gdLst/>
                <a:ahLst/>
                <a:cxnLst/>
                <a:rect l="l" t="t" r="r" b="b"/>
                <a:pathLst>
                  <a:path w="15854" h="8635" extrusionOk="0">
                    <a:moveTo>
                      <a:pt x="0" y="0"/>
                    </a:moveTo>
                    <a:lnTo>
                      <a:pt x="0" y="6927"/>
                    </a:lnTo>
                    <a:lnTo>
                      <a:pt x="6415" y="6927"/>
                    </a:lnTo>
                    <a:cubicBezTo>
                      <a:pt x="6707" y="6927"/>
                      <a:pt x="7000" y="7098"/>
                      <a:pt x="7171" y="7366"/>
                    </a:cubicBezTo>
                    <a:lnTo>
                      <a:pt x="7927" y="8634"/>
                    </a:lnTo>
                    <a:lnTo>
                      <a:pt x="8683" y="7366"/>
                    </a:lnTo>
                    <a:cubicBezTo>
                      <a:pt x="8829" y="7098"/>
                      <a:pt x="9122" y="6927"/>
                      <a:pt x="9415" y="6927"/>
                    </a:cubicBezTo>
                    <a:lnTo>
                      <a:pt x="15854" y="6927"/>
                    </a:lnTo>
                    <a:lnTo>
                      <a:pt x="15854" y="0"/>
                    </a:ln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3"/>
              <p:cNvSpPr/>
              <p:nvPr/>
            </p:nvSpPr>
            <p:spPr>
              <a:xfrm>
                <a:off x="7913912" y="1585322"/>
                <a:ext cx="396487" cy="56656"/>
              </a:xfrm>
              <a:custGeom>
                <a:avLst/>
                <a:gdLst/>
                <a:ahLst/>
                <a:cxnLst/>
                <a:rect l="l" t="t" r="r" b="b"/>
                <a:pathLst>
                  <a:path w="10449" h="1493" extrusionOk="0">
                    <a:moveTo>
                      <a:pt x="966" y="1"/>
                    </a:moveTo>
                    <a:cubicBezTo>
                      <a:pt x="1" y="1"/>
                      <a:pt x="8" y="1492"/>
                      <a:pt x="988" y="1492"/>
                    </a:cubicBezTo>
                    <a:cubicBezTo>
                      <a:pt x="1003" y="1492"/>
                      <a:pt x="1018" y="1492"/>
                      <a:pt x="1034" y="1491"/>
                    </a:cubicBezTo>
                    <a:lnTo>
                      <a:pt x="9522" y="1491"/>
                    </a:lnTo>
                    <a:cubicBezTo>
                      <a:pt x="10448" y="1418"/>
                      <a:pt x="10448" y="52"/>
                      <a:pt x="9522" y="3"/>
                    </a:cubicBezTo>
                    <a:lnTo>
                      <a:pt x="1034" y="3"/>
                    </a:lnTo>
                    <a:cubicBezTo>
                      <a:pt x="1011" y="2"/>
                      <a:pt x="988" y="1"/>
                      <a:pt x="966" y="1"/>
                    </a:cubicBez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75" name="Google Shape;575;p33"/>
          <p:cNvSpPr txBox="1">
            <a:spLocks noGrp="1"/>
          </p:cNvSpPr>
          <p:nvPr>
            <p:ph type="title"/>
          </p:nvPr>
        </p:nvSpPr>
        <p:spPr>
          <a:xfrm>
            <a:off x="2104133" y="1059937"/>
            <a:ext cx="5029200" cy="685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PENYUSUN</a:t>
            </a:r>
            <a:endParaRPr dirty="0"/>
          </a:p>
        </p:txBody>
      </p:sp>
      <p:sp>
        <p:nvSpPr>
          <p:cNvPr id="576" name="Google Shape;576;p33"/>
          <p:cNvSpPr txBox="1">
            <a:spLocks noGrp="1"/>
          </p:cNvSpPr>
          <p:nvPr>
            <p:ph type="subTitle" idx="1"/>
          </p:nvPr>
        </p:nvSpPr>
        <p:spPr>
          <a:xfrm>
            <a:off x="1922902" y="1572169"/>
            <a:ext cx="5029200" cy="914400"/>
          </a:xfrm>
          <a:prstGeom prst="rect">
            <a:avLst/>
          </a:prstGeom>
        </p:spPr>
        <p:txBody>
          <a:bodyPr spcFirstLastPara="1" wrap="square" lIns="91425" tIns="91425" rIns="91425" bIns="91425" anchor="t" anchorCtr="0">
            <a:noAutofit/>
          </a:bodyPr>
          <a:lstStyle/>
          <a:p>
            <a:pPr marL="285750" lvl="0" indent="-285750" algn="l" rtl="0">
              <a:spcBef>
                <a:spcPts val="0"/>
              </a:spcBef>
              <a:spcAft>
                <a:spcPts val="0"/>
              </a:spcAft>
              <a:buFont typeface="Arial" panose="020B0604020202020204" pitchFamily="34" charset="0"/>
              <a:buChar char="•"/>
            </a:pPr>
            <a:r>
              <a:rPr lang="id-ID" sz="1800" dirty="0">
                <a:effectLst/>
                <a:latin typeface="Calibri" panose="020F0502020204030204" pitchFamily="34" charset="0"/>
                <a:ea typeface="Calibri" panose="020F0502020204030204" pitchFamily="34" charset="0"/>
              </a:rPr>
              <a:t>Aprilia Sulistyohati, S.Kom,M.Eng</a:t>
            </a:r>
            <a:endParaRPr lang="en-US" sz="1800" dirty="0">
              <a:effectLst/>
              <a:latin typeface="Calibri" panose="020F0502020204030204" pitchFamily="34" charset="0"/>
              <a:ea typeface="Calibri" panose="020F0502020204030204" pitchFamily="34" charset="0"/>
            </a:endParaRPr>
          </a:p>
          <a:p>
            <a:pPr marL="285750" lvl="0" indent="-285750" algn="l" rtl="0">
              <a:spcBef>
                <a:spcPts val="0"/>
              </a:spcBef>
              <a:spcAft>
                <a:spcPts val="0"/>
              </a:spcAft>
              <a:buFont typeface="Arial" panose="020B0604020202020204" pitchFamily="34" charset="0"/>
              <a:buChar char="•"/>
            </a:pPr>
            <a:r>
              <a:rPr lang="en-US" sz="1800" dirty="0" err="1">
                <a:effectLst/>
                <a:latin typeface="Calibri" panose="020F0502020204030204" pitchFamily="34" charset="0"/>
                <a:ea typeface="Calibri" panose="020F0502020204030204" pitchFamily="34" charset="0"/>
              </a:rPr>
              <a:t>Bahtera</a:t>
            </a:r>
            <a:r>
              <a:rPr lang="en-US" sz="1800" dirty="0">
                <a:effectLst/>
                <a:latin typeface="Calibri" panose="020F0502020204030204" pitchFamily="34" charset="0"/>
                <a:ea typeface="Calibri" panose="020F0502020204030204" pitchFamily="34" charset="0"/>
              </a:rPr>
              <a:t> Alam </a:t>
            </a:r>
            <a:r>
              <a:rPr lang="en-US" sz="1800" dirty="0" err="1">
                <a:effectLst/>
                <a:latin typeface="Calibri" panose="020F0502020204030204" pitchFamily="34" charset="0"/>
                <a:ea typeface="Calibri" panose="020F0502020204030204" pitchFamily="34" charset="0"/>
              </a:rPr>
              <a:t>Wijaksono</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M.Kom</a:t>
            </a:r>
            <a:endParaRPr lang="en-US" sz="1800" dirty="0">
              <a:latin typeface="Calibri" panose="020F0502020204030204" pitchFamily="34" charset="0"/>
              <a:ea typeface="Calibri" panose="020F0502020204030204" pitchFamily="34" charset="0"/>
            </a:endParaRPr>
          </a:p>
          <a:p>
            <a:pPr marL="285750" lvl="0" indent="-285750" algn="l" rtl="0">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Fauzan </a:t>
            </a:r>
            <a:r>
              <a:rPr lang="en-US" sz="1800" dirty="0" err="1">
                <a:effectLst/>
                <a:latin typeface="Calibri" panose="020F0502020204030204" pitchFamily="34" charset="0"/>
                <a:ea typeface="Calibri" panose="020F0502020204030204" pitchFamily="34" charset="0"/>
              </a:rPr>
              <a:t>Natsir</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M.Kom</a:t>
            </a:r>
            <a:endParaRPr lang="en-US" sz="1800" dirty="0">
              <a:latin typeface="Calibri" panose="020F0502020204030204" pitchFamily="34" charset="0"/>
              <a:ea typeface="Calibri" panose="020F0502020204030204" pitchFamily="34" charset="0"/>
            </a:endParaRPr>
          </a:p>
          <a:p>
            <a:pPr marL="285750" lvl="0" indent="-285750" algn="l" rtl="0">
              <a:spcBef>
                <a:spcPts val="0"/>
              </a:spcBef>
              <a:spcAft>
                <a:spcPts val="0"/>
              </a:spcAft>
              <a:buFont typeface="Arial" panose="020B0604020202020204" pitchFamily="34" charset="0"/>
              <a:buChar char="•"/>
            </a:pPr>
            <a:r>
              <a:rPr lang="id-ID" sz="1800" dirty="0">
                <a:effectLst/>
                <a:latin typeface="Calibri" panose="020F0502020204030204" pitchFamily="34" charset="0"/>
                <a:ea typeface="Calibri" panose="020F0502020204030204" pitchFamily="34" charset="0"/>
              </a:rPr>
              <a:t>Dewi Anjani, M.Kom</a:t>
            </a:r>
            <a:endParaRPr lang="en-US" sz="1800" dirty="0">
              <a:effectLst/>
              <a:latin typeface="Calibri" panose="020F0502020204030204" pitchFamily="34" charset="0"/>
              <a:ea typeface="Calibri" panose="020F0502020204030204" pitchFamily="34" charset="0"/>
            </a:endParaRPr>
          </a:p>
          <a:p>
            <a:pPr marL="285750" lvl="0" indent="-285750" algn="l" rtl="0">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Millati Izzatillah, </a:t>
            </a:r>
            <a:r>
              <a:rPr lang="en-US" sz="1800" dirty="0" err="1">
                <a:effectLst/>
                <a:latin typeface="Calibri" panose="020F0502020204030204" pitchFamily="34" charset="0"/>
                <a:ea typeface="Calibri" panose="020F0502020204030204" pitchFamily="34" charset="0"/>
              </a:rPr>
              <a:t>S.Kom</a:t>
            </a:r>
            <a:r>
              <a:rPr lang="en-US" sz="1800" dirty="0">
                <a:effectLst/>
                <a:latin typeface="Calibri" panose="020F0502020204030204" pitchFamily="34" charset="0"/>
                <a:ea typeface="Calibri" panose="020F0502020204030204" pitchFamily="34" charset="0"/>
              </a:rPr>
              <a:t>., MMSI</a:t>
            </a:r>
          </a:p>
          <a:p>
            <a:pPr marL="285750" lvl="0" indent="-285750" algn="l" rtl="0">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0pitasari, </a:t>
            </a:r>
            <a:r>
              <a:rPr lang="en-US" sz="1800" dirty="0" err="1">
                <a:effectLst/>
                <a:latin typeface="Calibri" panose="020F0502020204030204" pitchFamily="34" charset="0"/>
                <a:ea typeface="Calibri" panose="020F0502020204030204" pitchFamily="34" charset="0"/>
              </a:rPr>
              <a:t>M.Kom</a:t>
            </a:r>
            <a:endParaRPr lang="en-US" sz="1800" dirty="0">
              <a:latin typeface="Calibri" panose="020F0502020204030204" pitchFamily="34" charset="0"/>
              <a:ea typeface="Calibri" panose="020F0502020204030204" pitchFamily="34" charset="0"/>
            </a:endParaRPr>
          </a:p>
          <a:p>
            <a:pPr marL="285750" lvl="0" indent="-285750" algn="l" rtl="0">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Redo </a:t>
            </a:r>
            <a:r>
              <a:rPr lang="en-US" sz="1800" dirty="0" err="1">
                <a:effectLst/>
                <a:latin typeface="Calibri" panose="020F0502020204030204" pitchFamily="34" charset="0"/>
                <a:ea typeface="Calibri" panose="020F0502020204030204" pitchFamily="34" charset="0"/>
              </a:rPr>
              <a:t>Abeputra</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Sihombing</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M.Kom</a:t>
            </a:r>
            <a:endParaRPr lang="en-US" sz="1800">
              <a:latin typeface="Calibri" panose="020F0502020204030204" pitchFamily="34" charset="0"/>
              <a:ea typeface="Calibri" panose="020F0502020204030204" pitchFamily="34" charset="0"/>
            </a:endParaRPr>
          </a:p>
          <a:p>
            <a:pPr marL="285750" lvl="0" indent="-285750" algn="l" rtl="0">
              <a:spcBef>
                <a:spcPts val="0"/>
              </a:spcBef>
              <a:spcAft>
                <a:spcPts val="0"/>
              </a:spcAft>
              <a:buFont typeface="Arial" panose="020B0604020202020204" pitchFamily="34" charset="0"/>
              <a:buChar char="•"/>
            </a:pPr>
            <a:r>
              <a:rPr lang="id-ID" sz="1800">
                <a:effectLst/>
                <a:latin typeface="Calibri" panose="020F0502020204030204" pitchFamily="34" charset="0"/>
                <a:ea typeface="Calibri" panose="020F0502020204030204" pitchFamily="34" charset="0"/>
              </a:rPr>
              <a:t>Yuli </a:t>
            </a:r>
            <a:r>
              <a:rPr lang="id-ID" sz="1800" dirty="0">
                <a:effectLst/>
                <a:latin typeface="Calibri" panose="020F0502020204030204" pitchFamily="34" charset="0"/>
                <a:ea typeface="Calibri" panose="020F0502020204030204" pitchFamily="34" charset="0"/>
              </a:rPr>
              <a:t>Haryanto, M.Kom</a:t>
            </a:r>
            <a:endParaRPr dirty="0"/>
          </a:p>
        </p:txBody>
      </p:sp>
      <p:grpSp>
        <p:nvGrpSpPr>
          <p:cNvPr id="577" name="Google Shape;577;p33"/>
          <p:cNvGrpSpPr/>
          <p:nvPr/>
        </p:nvGrpSpPr>
        <p:grpSpPr>
          <a:xfrm>
            <a:off x="463651" y="1220603"/>
            <a:ext cx="502899" cy="502899"/>
            <a:chOff x="858700" y="1967475"/>
            <a:chExt cx="605100" cy="605100"/>
          </a:xfrm>
        </p:grpSpPr>
        <p:sp>
          <p:nvSpPr>
            <p:cNvPr id="578" name="Google Shape;578;p33"/>
            <p:cNvSpPr/>
            <p:nvPr/>
          </p:nvSpPr>
          <p:spPr>
            <a:xfrm>
              <a:off x="858700" y="1967475"/>
              <a:ext cx="605100" cy="605100"/>
            </a:xfrm>
            <a:prstGeom prst="roundRect">
              <a:avLst>
                <a:gd name="adj" fmla="val 15109"/>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3"/>
            <p:cNvSpPr/>
            <p:nvPr/>
          </p:nvSpPr>
          <p:spPr>
            <a:xfrm>
              <a:off x="932654" y="2075711"/>
              <a:ext cx="457191" cy="388627"/>
            </a:xfrm>
            <a:custGeom>
              <a:avLst/>
              <a:gdLst/>
              <a:ahLst/>
              <a:cxnLst/>
              <a:rect l="l" t="t" r="r" b="b"/>
              <a:pathLst>
                <a:path w="10659" h="9051" extrusionOk="0">
                  <a:moveTo>
                    <a:pt x="2797" y="1"/>
                  </a:moveTo>
                  <a:cubicBezTo>
                    <a:pt x="2767" y="1"/>
                    <a:pt x="2738" y="1"/>
                    <a:pt x="2708" y="2"/>
                  </a:cubicBezTo>
                  <a:cubicBezTo>
                    <a:pt x="1293" y="27"/>
                    <a:pt x="196" y="1173"/>
                    <a:pt x="196" y="2588"/>
                  </a:cubicBezTo>
                  <a:cubicBezTo>
                    <a:pt x="196" y="2588"/>
                    <a:pt x="1" y="6368"/>
                    <a:pt x="5318" y="9051"/>
                  </a:cubicBezTo>
                  <a:lnTo>
                    <a:pt x="5342" y="9051"/>
                  </a:lnTo>
                  <a:cubicBezTo>
                    <a:pt x="10659" y="6368"/>
                    <a:pt x="10488" y="2588"/>
                    <a:pt x="10488" y="2588"/>
                  </a:cubicBezTo>
                  <a:cubicBezTo>
                    <a:pt x="10488" y="1173"/>
                    <a:pt x="9366" y="27"/>
                    <a:pt x="7976" y="2"/>
                  </a:cubicBezTo>
                  <a:cubicBezTo>
                    <a:pt x="7946" y="1"/>
                    <a:pt x="7916" y="1"/>
                    <a:pt x="7885" y="1"/>
                  </a:cubicBezTo>
                  <a:cubicBezTo>
                    <a:pt x="6512" y="1"/>
                    <a:pt x="5390" y="1081"/>
                    <a:pt x="5342" y="2441"/>
                  </a:cubicBezTo>
                  <a:cubicBezTo>
                    <a:pt x="5270" y="1081"/>
                    <a:pt x="4148" y="1"/>
                    <a:pt x="2797" y="1"/>
                  </a:cubicBez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0" name="Google Shape;580;p33"/>
          <p:cNvGrpSpPr/>
          <p:nvPr/>
        </p:nvGrpSpPr>
        <p:grpSpPr>
          <a:xfrm>
            <a:off x="463651" y="1906497"/>
            <a:ext cx="502800" cy="502800"/>
            <a:chOff x="7014301" y="2017350"/>
            <a:chExt cx="502800" cy="502800"/>
          </a:xfrm>
        </p:grpSpPr>
        <p:sp>
          <p:nvSpPr>
            <p:cNvPr id="581" name="Google Shape;581;p33"/>
            <p:cNvSpPr/>
            <p:nvPr/>
          </p:nvSpPr>
          <p:spPr>
            <a:xfrm>
              <a:off x="7014301" y="2017350"/>
              <a:ext cx="502800" cy="502800"/>
            </a:xfrm>
            <a:prstGeom prst="roundRect">
              <a:avLst>
                <a:gd name="adj" fmla="val 15109"/>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3"/>
            <p:cNvSpPr/>
            <p:nvPr/>
          </p:nvSpPr>
          <p:spPr>
            <a:xfrm>
              <a:off x="7095012" y="2108734"/>
              <a:ext cx="341378" cy="320032"/>
            </a:xfrm>
            <a:custGeom>
              <a:avLst/>
              <a:gdLst/>
              <a:ahLst/>
              <a:cxnLst/>
              <a:rect l="l" t="t" r="r" b="b"/>
              <a:pathLst>
                <a:path w="10634" h="9925" extrusionOk="0">
                  <a:moveTo>
                    <a:pt x="5308" y="0"/>
                  </a:moveTo>
                  <a:cubicBezTo>
                    <a:pt x="5171" y="0"/>
                    <a:pt x="5037" y="73"/>
                    <a:pt x="4976" y="220"/>
                  </a:cubicBezTo>
                  <a:lnTo>
                    <a:pt x="3659" y="2878"/>
                  </a:lnTo>
                  <a:cubicBezTo>
                    <a:pt x="3585" y="3000"/>
                    <a:pt x="3488" y="3073"/>
                    <a:pt x="3366" y="3073"/>
                  </a:cubicBezTo>
                  <a:lnTo>
                    <a:pt x="415" y="3512"/>
                  </a:lnTo>
                  <a:cubicBezTo>
                    <a:pt x="122" y="3561"/>
                    <a:pt x="0" y="3927"/>
                    <a:pt x="220" y="4147"/>
                  </a:cubicBezTo>
                  <a:lnTo>
                    <a:pt x="2341" y="6220"/>
                  </a:lnTo>
                  <a:cubicBezTo>
                    <a:pt x="2439" y="6317"/>
                    <a:pt x="2488" y="6439"/>
                    <a:pt x="2463" y="6561"/>
                  </a:cubicBezTo>
                  <a:lnTo>
                    <a:pt x="1951" y="9488"/>
                  </a:lnTo>
                  <a:cubicBezTo>
                    <a:pt x="1913" y="9736"/>
                    <a:pt x="2099" y="9924"/>
                    <a:pt x="2322" y="9924"/>
                  </a:cubicBezTo>
                  <a:cubicBezTo>
                    <a:pt x="2384" y="9924"/>
                    <a:pt x="2449" y="9910"/>
                    <a:pt x="2512" y="9878"/>
                  </a:cubicBezTo>
                  <a:lnTo>
                    <a:pt x="5122" y="8512"/>
                  </a:lnTo>
                  <a:cubicBezTo>
                    <a:pt x="5183" y="8476"/>
                    <a:pt x="5244" y="8457"/>
                    <a:pt x="5305" y="8457"/>
                  </a:cubicBezTo>
                  <a:cubicBezTo>
                    <a:pt x="5366" y="8457"/>
                    <a:pt x="5427" y="8476"/>
                    <a:pt x="5488" y="8512"/>
                  </a:cubicBezTo>
                  <a:lnTo>
                    <a:pt x="8122" y="9878"/>
                  </a:lnTo>
                  <a:cubicBezTo>
                    <a:pt x="8180" y="9910"/>
                    <a:pt x="8241" y="9924"/>
                    <a:pt x="8299" y="9924"/>
                  </a:cubicBezTo>
                  <a:cubicBezTo>
                    <a:pt x="8511" y="9924"/>
                    <a:pt x="8697" y="9736"/>
                    <a:pt x="8658" y="9488"/>
                  </a:cubicBezTo>
                  <a:lnTo>
                    <a:pt x="8146" y="6561"/>
                  </a:lnTo>
                  <a:cubicBezTo>
                    <a:pt x="8122" y="6439"/>
                    <a:pt x="8171" y="6317"/>
                    <a:pt x="8268" y="6220"/>
                  </a:cubicBezTo>
                  <a:lnTo>
                    <a:pt x="10390" y="4147"/>
                  </a:lnTo>
                  <a:cubicBezTo>
                    <a:pt x="10634" y="3927"/>
                    <a:pt x="10488" y="3561"/>
                    <a:pt x="10195" y="3512"/>
                  </a:cubicBezTo>
                  <a:lnTo>
                    <a:pt x="7244" y="3098"/>
                  </a:lnTo>
                  <a:cubicBezTo>
                    <a:pt x="7122" y="3073"/>
                    <a:pt x="7024" y="3000"/>
                    <a:pt x="6976" y="2878"/>
                  </a:cubicBezTo>
                  <a:lnTo>
                    <a:pt x="5658" y="220"/>
                  </a:lnTo>
                  <a:cubicBezTo>
                    <a:pt x="5585" y="73"/>
                    <a:pt x="5445" y="0"/>
                    <a:pt x="5308" y="0"/>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3" name="Google Shape;583;p33"/>
          <p:cNvGrpSpPr/>
          <p:nvPr/>
        </p:nvGrpSpPr>
        <p:grpSpPr>
          <a:xfrm>
            <a:off x="463651" y="445094"/>
            <a:ext cx="629846" cy="592514"/>
            <a:chOff x="463701" y="2217961"/>
            <a:chExt cx="629846" cy="592514"/>
          </a:xfrm>
        </p:grpSpPr>
        <p:sp>
          <p:nvSpPr>
            <p:cNvPr id="584" name="Google Shape;584;p33"/>
            <p:cNvSpPr/>
            <p:nvPr/>
          </p:nvSpPr>
          <p:spPr>
            <a:xfrm>
              <a:off x="463701" y="2307675"/>
              <a:ext cx="502800" cy="502800"/>
            </a:xfrm>
            <a:prstGeom prst="roundRect">
              <a:avLst>
                <a:gd name="adj" fmla="val 15109"/>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3"/>
            <p:cNvSpPr/>
            <p:nvPr/>
          </p:nvSpPr>
          <p:spPr>
            <a:xfrm>
              <a:off x="545925" y="2446300"/>
              <a:ext cx="338328" cy="225549"/>
            </a:xfrm>
            <a:custGeom>
              <a:avLst/>
              <a:gdLst/>
              <a:ahLst/>
              <a:cxnLst/>
              <a:rect l="l" t="t" r="r" b="b"/>
              <a:pathLst>
                <a:path w="8708" h="5806" extrusionOk="0">
                  <a:moveTo>
                    <a:pt x="757" y="1"/>
                  </a:moveTo>
                  <a:cubicBezTo>
                    <a:pt x="342" y="1"/>
                    <a:pt x="1" y="342"/>
                    <a:pt x="1" y="757"/>
                  </a:cubicBezTo>
                  <a:lnTo>
                    <a:pt x="1" y="5049"/>
                  </a:lnTo>
                  <a:cubicBezTo>
                    <a:pt x="1" y="5464"/>
                    <a:pt x="342" y="5806"/>
                    <a:pt x="757" y="5806"/>
                  </a:cubicBezTo>
                  <a:lnTo>
                    <a:pt x="7952" y="5806"/>
                  </a:lnTo>
                  <a:cubicBezTo>
                    <a:pt x="8366" y="5806"/>
                    <a:pt x="8708" y="5464"/>
                    <a:pt x="8708" y="5049"/>
                  </a:cubicBezTo>
                  <a:lnTo>
                    <a:pt x="8708" y="757"/>
                  </a:lnTo>
                  <a:cubicBezTo>
                    <a:pt x="8708" y="342"/>
                    <a:pt x="8366" y="1"/>
                    <a:pt x="7952" y="1"/>
                  </a:cubicBez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3"/>
            <p:cNvSpPr/>
            <p:nvPr/>
          </p:nvSpPr>
          <p:spPr>
            <a:xfrm>
              <a:off x="555887" y="2446307"/>
              <a:ext cx="318435" cy="106170"/>
            </a:xfrm>
            <a:custGeom>
              <a:avLst/>
              <a:gdLst/>
              <a:ahLst/>
              <a:cxnLst/>
              <a:rect l="l" t="t" r="r" b="b"/>
              <a:pathLst>
                <a:path w="8196" h="2733" extrusionOk="0">
                  <a:moveTo>
                    <a:pt x="1" y="1"/>
                  </a:moveTo>
                  <a:lnTo>
                    <a:pt x="3659" y="2586"/>
                  </a:lnTo>
                  <a:cubicBezTo>
                    <a:pt x="3794" y="2684"/>
                    <a:pt x="3946" y="2733"/>
                    <a:pt x="4098" y="2733"/>
                  </a:cubicBezTo>
                  <a:cubicBezTo>
                    <a:pt x="4251" y="2733"/>
                    <a:pt x="4403" y="2684"/>
                    <a:pt x="4537" y="2586"/>
                  </a:cubicBezTo>
                  <a:lnTo>
                    <a:pt x="8196" y="1"/>
                  </a:ln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7" name="Google Shape;587;p33"/>
            <p:cNvGrpSpPr/>
            <p:nvPr/>
          </p:nvGrpSpPr>
          <p:grpSpPr>
            <a:xfrm>
              <a:off x="773496" y="2217961"/>
              <a:ext cx="320051" cy="298703"/>
              <a:chOff x="1023863" y="2896525"/>
              <a:chExt cx="240875" cy="219425"/>
            </a:xfrm>
          </p:grpSpPr>
          <p:sp>
            <p:nvSpPr>
              <p:cNvPr id="588" name="Google Shape;588;p33"/>
              <p:cNvSpPr/>
              <p:nvPr/>
            </p:nvSpPr>
            <p:spPr>
              <a:xfrm>
                <a:off x="1023863" y="2896525"/>
                <a:ext cx="240875" cy="219425"/>
              </a:xfrm>
              <a:custGeom>
                <a:avLst/>
                <a:gdLst/>
                <a:ahLst/>
                <a:cxnLst/>
                <a:rect l="l" t="t" r="r" b="b"/>
                <a:pathLst>
                  <a:path w="9635" h="8777" extrusionOk="0">
                    <a:moveTo>
                      <a:pt x="4811" y="1"/>
                    </a:moveTo>
                    <a:cubicBezTo>
                      <a:pt x="2818" y="1"/>
                      <a:pt x="1017" y="1364"/>
                      <a:pt x="537" y="3389"/>
                    </a:cubicBezTo>
                    <a:cubicBezTo>
                      <a:pt x="0" y="5754"/>
                      <a:pt x="1464" y="8096"/>
                      <a:pt x="3805" y="8657"/>
                    </a:cubicBezTo>
                    <a:cubicBezTo>
                      <a:pt x="4147" y="8738"/>
                      <a:pt x="4488" y="8776"/>
                      <a:pt x="4824" y="8776"/>
                    </a:cubicBezTo>
                    <a:cubicBezTo>
                      <a:pt x="6816" y="8776"/>
                      <a:pt x="8614" y="7413"/>
                      <a:pt x="9073" y="5388"/>
                    </a:cubicBezTo>
                    <a:cubicBezTo>
                      <a:pt x="9634" y="3047"/>
                      <a:pt x="8171" y="681"/>
                      <a:pt x="5830" y="120"/>
                    </a:cubicBezTo>
                    <a:cubicBezTo>
                      <a:pt x="5488" y="39"/>
                      <a:pt x="5147" y="1"/>
                      <a:pt x="4811" y="1"/>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3"/>
              <p:cNvSpPr/>
              <p:nvPr/>
            </p:nvSpPr>
            <p:spPr>
              <a:xfrm>
                <a:off x="1111105" y="2959275"/>
                <a:ext cx="54900" cy="93925"/>
              </a:xfrm>
              <a:custGeom>
                <a:avLst/>
                <a:gdLst/>
                <a:ahLst/>
                <a:cxnLst/>
                <a:rect l="l" t="t" r="r" b="b"/>
                <a:pathLst>
                  <a:path w="2196" h="3757" extrusionOk="0">
                    <a:moveTo>
                      <a:pt x="1268" y="0"/>
                    </a:moveTo>
                    <a:lnTo>
                      <a:pt x="0" y="1049"/>
                    </a:lnTo>
                    <a:lnTo>
                      <a:pt x="512" y="1708"/>
                    </a:lnTo>
                    <a:lnTo>
                      <a:pt x="951" y="1342"/>
                    </a:lnTo>
                    <a:cubicBezTo>
                      <a:pt x="1024" y="1269"/>
                      <a:pt x="1098" y="1195"/>
                      <a:pt x="1171" y="1098"/>
                    </a:cubicBezTo>
                    <a:lnTo>
                      <a:pt x="1171" y="1756"/>
                    </a:lnTo>
                    <a:lnTo>
                      <a:pt x="1171" y="3756"/>
                    </a:lnTo>
                    <a:lnTo>
                      <a:pt x="2195" y="3756"/>
                    </a:lnTo>
                    <a:lnTo>
                      <a:pt x="21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90" name="Google Shape;590;p33"/>
          <p:cNvSpPr txBox="1"/>
          <p:nvPr/>
        </p:nvSpPr>
        <p:spPr>
          <a:xfrm>
            <a:off x="1509833" y="3934993"/>
            <a:ext cx="1188600" cy="3657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dk1"/>
                </a:solidFill>
                <a:latin typeface="Karla"/>
                <a:ea typeface="Karla"/>
                <a:cs typeface="Karla"/>
                <a:sym typeface="Karla"/>
              </a:rPr>
              <a:t>Meet us</a:t>
            </a:r>
            <a:endParaRPr b="1">
              <a:solidFill>
                <a:schemeClr val="dk1"/>
              </a:solidFill>
              <a:latin typeface="Karla"/>
              <a:ea typeface="Karla"/>
              <a:cs typeface="Karla"/>
              <a:sym typeface="Karla"/>
            </a:endParaRPr>
          </a:p>
        </p:txBody>
      </p:sp>
      <p:sp>
        <p:nvSpPr>
          <p:cNvPr id="591" name="Google Shape;591;p33"/>
          <p:cNvSpPr/>
          <p:nvPr/>
        </p:nvSpPr>
        <p:spPr>
          <a:xfrm rot="-2700000">
            <a:off x="2508211" y="4107285"/>
            <a:ext cx="365716" cy="365716"/>
          </a:xfrm>
          <a:prstGeom prst="upArrow">
            <a:avLst>
              <a:gd name="adj1" fmla="val 50000"/>
              <a:gd name="adj2" fmla="val 5000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3"/>
          <p:cNvSpPr/>
          <p:nvPr/>
        </p:nvSpPr>
        <p:spPr>
          <a:xfrm>
            <a:off x="1646925" y="1381650"/>
            <a:ext cx="457208" cy="164590"/>
          </a:xfrm>
          <a:custGeom>
            <a:avLst/>
            <a:gdLst/>
            <a:ahLst/>
            <a:cxnLst/>
            <a:rect l="l" t="t" r="r" b="b"/>
            <a:pathLst>
              <a:path w="7903" h="3025" extrusionOk="0">
                <a:moveTo>
                  <a:pt x="2025" y="2829"/>
                </a:moveTo>
                <a:cubicBezTo>
                  <a:pt x="1829" y="3024"/>
                  <a:pt x="1537" y="2732"/>
                  <a:pt x="1732" y="2537"/>
                </a:cubicBezTo>
                <a:lnTo>
                  <a:pt x="2756" y="1537"/>
                </a:lnTo>
                <a:lnTo>
                  <a:pt x="1732" y="512"/>
                </a:lnTo>
                <a:cubicBezTo>
                  <a:pt x="1537" y="317"/>
                  <a:pt x="1829" y="49"/>
                  <a:pt x="2025" y="220"/>
                </a:cubicBezTo>
                <a:lnTo>
                  <a:pt x="3171" y="1390"/>
                </a:lnTo>
                <a:cubicBezTo>
                  <a:pt x="3244" y="1463"/>
                  <a:pt x="3244" y="1585"/>
                  <a:pt x="3171" y="1683"/>
                </a:cubicBezTo>
                <a:close/>
                <a:moveTo>
                  <a:pt x="195" y="512"/>
                </a:moveTo>
                <a:lnTo>
                  <a:pt x="1195" y="1512"/>
                </a:lnTo>
                <a:lnTo>
                  <a:pt x="195" y="2537"/>
                </a:lnTo>
                <a:cubicBezTo>
                  <a:pt x="0" y="2732"/>
                  <a:pt x="269" y="3000"/>
                  <a:pt x="464" y="2805"/>
                </a:cubicBezTo>
                <a:lnTo>
                  <a:pt x="1610" y="1659"/>
                </a:lnTo>
                <a:cubicBezTo>
                  <a:pt x="1708" y="1585"/>
                  <a:pt x="1708" y="1463"/>
                  <a:pt x="1610" y="1366"/>
                </a:cubicBezTo>
                <a:lnTo>
                  <a:pt x="464" y="220"/>
                </a:lnTo>
                <a:cubicBezTo>
                  <a:pt x="269" y="25"/>
                  <a:pt x="0" y="317"/>
                  <a:pt x="195" y="512"/>
                </a:cubicBezTo>
                <a:close/>
                <a:moveTo>
                  <a:pt x="6659" y="2829"/>
                </a:moveTo>
                <a:cubicBezTo>
                  <a:pt x="6464" y="3024"/>
                  <a:pt x="6195" y="2732"/>
                  <a:pt x="6366" y="2537"/>
                </a:cubicBezTo>
                <a:lnTo>
                  <a:pt x="7390" y="1537"/>
                </a:lnTo>
                <a:lnTo>
                  <a:pt x="6366" y="512"/>
                </a:lnTo>
                <a:cubicBezTo>
                  <a:pt x="6195" y="317"/>
                  <a:pt x="6464" y="49"/>
                  <a:pt x="6659" y="220"/>
                </a:cubicBezTo>
                <a:lnTo>
                  <a:pt x="7805" y="1390"/>
                </a:lnTo>
                <a:cubicBezTo>
                  <a:pt x="7903" y="1463"/>
                  <a:pt x="7903" y="1585"/>
                  <a:pt x="7805" y="1683"/>
                </a:cubicBezTo>
                <a:close/>
                <a:moveTo>
                  <a:pt x="5122" y="2829"/>
                </a:moveTo>
                <a:lnTo>
                  <a:pt x="6268" y="1683"/>
                </a:lnTo>
                <a:cubicBezTo>
                  <a:pt x="6342" y="1585"/>
                  <a:pt x="6342" y="1463"/>
                  <a:pt x="6268" y="1390"/>
                </a:cubicBezTo>
                <a:lnTo>
                  <a:pt x="5122" y="220"/>
                </a:lnTo>
                <a:cubicBezTo>
                  <a:pt x="4927" y="73"/>
                  <a:pt x="4659" y="317"/>
                  <a:pt x="4829" y="512"/>
                </a:cubicBezTo>
                <a:lnTo>
                  <a:pt x="5854" y="1537"/>
                </a:lnTo>
                <a:lnTo>
                  <a:pt x="4829" y="2537"/>
                </a:lnTo>
                <a:cubicBezTo>
                  <a:pt x="4634" y="2732"/>
                  <a:pt x="4927" y="3024"/>
                  <a:pt x="5122" y="2829"/>
                </a:cubicBezTo>
                <a:close/>
                <a:moveTo>
                  <a:pt x="3561" y="2829"/>
                </a:moveTo>
                <a:lnTo>
                  <a:pt x="4707" y="1683"/>
                </a:lnTo>
                <a:cubicBezTo>
                  <a:pt x="4805" y="1585"/>
                  <a:pt x="4805" y="1463"/>
                  <a:pt x="4707" y="1390"/>
                </a:cubicBezTo>
                <a:lnTo>
                  <a:pt x="3561" y="220"/>
                </a:lnTo>
                <a:cubicBezTo>
                  <a:pt x="3366" y="0"/>
                  <a:pt x="3049" y="317"/>
                  <a:pt x="3268" y="512"/>
                </a:cubicBezTo>
                <a:lnTo>
                  <a:pt x="4293" y="1537"/>
                </a:lnTo>
                <a:lnTo>
                  <a:pt x="3268" y="2537"/>
                </a:lnTo>
                <a:cubicBezTo>
                  <a:pt x="3098" y="2732"/>
                  <a:pt x="3366" y="3024"/>
                  <a:pt x="3561" y="28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3"/>
          <p:cNvSpPr/>
          <p:nvPr/>
        </p:nvSpPr>
        <p:spPr>
          <a:xfrm>
            <a:off x="7031613" y="4058207"/>
            <a:ext cx="457207" cy="59636"/>
          </a:xfrm>
          <a:custGeom>
            <a:avLst/>
            <a:gdLst/>
            <a:ahLst/>
            <a:cxnLst/>
            <a:rect l="l" t="t" r="r" b="b"/>
            <a:pathLst>
              <a:path w="8294" h="952" extrusionOk="0">
                <a:moveTo>
                  <a:pt x="415" y="0"/>
                </a:moveTo>
                <a:cubicBezTo>
                  <a:pt x="757" y="0"/>
                  <a:pt x="952" y="439"/>
                  <a:pt x="708" y="683"/>
                </a:cubicBezTo>
                <a:cubicBezTo>
                  <a:pt x="440" y="951"/>
                  <a:pt x="1" y="756"/>
                  <a:pt x="25" y="390"/>
                </a:cubicBezTo>
                <a:cubicBezTo>
                  <a:pt x="25" y="171"/>
                  <a:pt x="196" y="0"/>
                  <a:pt x="415" y="0"/>
                </a:cubicBezTo>
                <a:close/>
                <a:moveTo>
                  <a:pt x="7757" y="0"/>
                </a:moveTo>
                <a:cubicBezTo>
                  <a:pt x="8123" y="0"/>
                  <a:pt x="8293" y="439"/>
                  <a:pt x="8025" y="683"/>
                </a:cubicBezTo>
                <a:cubicBezTo>
                  <a:pt x="7781" y="951"/>
                  <a:pt x="7342" y="756"/>
                  <a:pt x="7342" y="415"/>
                </a:cubicBezTo>
                <a:cubicBezTo>
                  <a:pt x="7342" y="195"/>
                  <a:pt x="7537" y="0"/>
                  <a:pt x="7757" y="0"/>
                </a:cubicBezTo>
                <a:close/>
                <a:moveTo>
                  <a:pt x="5928" y="0"/>
                </a:moveTo>
                <a:cubicBezTo>
                  <a:pt x="6293" y="24"/>
                  <a:pt x="6440" y="463"/>
                  <a:pt x="6171" y="707"/>
                </a:cubicBezTo>
                <a:cubicBezTo>
                  <a:pt x="5903" y="951"/>
                  <a:pt x="5488" y="756"/>
                  <a:pt x="5513" y="390"/>
                </a:cubicBezTo>
                <a:cubicBezTo>
                  <a:pt x="5513" y="171"/>
                  <a:pt x="5684" y="0"/>
                  <a:pt x="5903" y="0"/>
                </a:cubicBezTo>
                <a:close/>
                <a:moveTo>
                  <a:pt x="4098" y="0"/>
                </a:moveTo>
                <a:cubicBezTo>
                  <a:pt x="4464" y="24"/>
                  <a:pt x="4610" y="463"/>
                  <a:pt x="4342" y="707"/>
                </a:cubicBezTo>
                <a:cubicBezTo>
                  <a:pt x="4074" y="951"/>
                  <a:pt x="3659" y="756"/>
                  <a:pt x="3684" y="390"/>
                </a:cubicBezTo>
                <a:cubicBezTo>
                  <a:pt x="3684" y="171"/>
                  <a:pt x="3854" y="0"/>
                  <a:pt x="4074" y="0"/>
                </a:cubicBezTo>
                <a:close/>
                <a:moveTo>
                  <a:pt x="2269" y="0"/>
                </a:moveTo>
                <a:cubicBezTo>
                  <a:pt x="2635" y="24"/>
                  <a:pt x="2781" y="463"/>
                  <a:pt x="2513" y="707"/>
                </a:cubicBezTo>
                <a:cubicBezTo>
                  <a:pt x="2245" y="951"/>
                  <a:pt x="1830" y="756"/>
                  <a:pt x="1854" y="390"/>
                </a:cubicBezTo>
                <a:cubicBezTo>
                  <a:pt x="1854" y="171"/>
                  <a:pt x="2025" y="0"/>
                  <a:pt x="22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3"/>
          <p:cNvSpPr/>
          <p:nvPr/>
        </p:nvSpPr>
        <p:spPr>
          <a:xfrm>
            <a:off x="6799273" y="3909555"/>
            <a:ext cx="457196" cy="57149"/>
          </a:xfrm>
          <a:custGeom>
            <a:avLst/>
            <a:gdLst/>
            <a:ahLst/>
            <a:cxnLst/>
            <a:rect l="l" t="t" r="r" b="b"/>
            <a:pathLst>
              <a:path w="11732" h="1391" extrusionOk="0">
                <a:moveTo>
                  <a:pt x="11488" y="854"/>
                </a:moveTo>
                <a:cubicBezTo>
                  <a:pt x="11708" y="878"/>
                  <a:pt x="11732" y="1220"/>
                  <a:pt x="11488" y="1244"/>
                </a:cubicBezTo>
                <a:cubicBezTo>
                  <a:pt x="11220" y="1244"/>
                  <a:pt x="10952" y="1098"/>
                  <a:pt x="10805" y="854"/>
                </a:cubicBezTo>
                <a:cubicBezTo>
                  <a:pt x="10683" y="708"/>
                  <a:pt x="10561" y="537"/>
                  <a:pt x="10366" y="537"/>
                </a:cubicBezTo>
                <a:cubicBezTo>
                  <a:pt x="10171" y="537"/>
                  <a:pt x="10049" y="683"/>
                  <a:pt x="9927" y="854"/>
                </a:cubicBezTo>
                <a:cubicBezTo>
                  <a:pt x="9781" y="1098"/>
                  <a:pt x="9513" y="1244"/>
                  <a:pt x="9244" y="1244"/>
                </a:cubicBezTo>
                <a:cubicBezTo>
                  <a:pt x="8952" y="1244"/>
                  <a:pt x="8708" y="1098"/>
                  <a:pt x="8561" y="854"/>
                </a:cubicBezTo>
                <a:cubicBezTo>
                  <a:pt x="8439" y="708"/>
                  <a:pt x="8293" y="537"/>
                  <a:pt x="8122" y="537"/>
                </a:cubicBezTo>
                <a:cubicBezTo>
                  <a:pt x="7927" y="537"/>
                  <a:pt x="7805" y="683"/>
                  <a:pt x="7683" y="854"/>
                </a:cubicBezTo>
                <a:cubicBezTo>
                  <a:pt x="7537" y="1098"/>
                  <a:pt x="7269" y="1244"/>
                  <a:pt x="6976" y="1244"/>
                </a:cubicBezTo>
                <a:cubicBezTo>
                  <a:pt x="6708" y="1244"/>
                  <a:pt x="6439" y="1098"/>
                  <a:pt x="6293" y="854"/>
                </a:cubicBezTo>
                <a:cubicBezTo>
                  <a:pt x="6171" y="708"/>
                  <a:pt x="6049" y="537"/>
                  <a:pt x="5854" y="537"/>
                </a:cubicBezTo>
                <a:cubicBezTo>
                  <a:pt x="5683" y="537"/>
                  <a:pt x="5561" y="683"/>
                  <a:pt x="5415" y="854"/>
                </a:cubicBezTo>
                <a:cubicBezTo>
                  <a:pt x="5122" y="1391"/>
                  <a:pt x="4342" y="1391"/>
                  <a:pt x="4049" y="854"/>
                </a:cubicBezTo>
                <a:cubicBezTo>
                  <a:pt x="3927" y="708"/>
                  <a:pt x="3805" y="537"/>
                  <a:pt x="3610" y="537"/>
                </a:cubicBezTo>
                <a:cubicBezTo>
                  <a:pt x="3415" y="537"/>
                  <a:pt x="3318" y="683"/>
                  <a:pt x="3171" y="854"/>
                </a:cubicBezTo>
                <a:cubicBezTo>
                  <a:pt x="2879" y="1391"/>
                  <a:pt x="2098" y="1391"/>
                  <a:pt x="1805" y="854"/>
                </a:cubicBezTo>
                <a:cubicBezTo>
                  <a:pt x="1683" y="708"/>
                  <a:pt x="1561" y="537"/>
                  <a:pt x="1366" y="537"/>
                </a:cubicBezTo>
                <a:cubicBezTo>
                  <a:pt x="1171" y="537"/>
                  <a:pt x="1074" y="683"/>
                  <a:pt x="927" y="854"/>
                </a:cubicBezTo>
                <a:cubicBezTo>
                  <a:pt x="781" y="1098"/>
                  <a:pt x="513" y="1244"/>
                  <a:pt x="244" y="1244"/>
                </a:cubicBezTo>
                <a:cubicBezTo>
                  <a:pt x="1" y="1220"/>
                  <a:pt x="1" y="878"/>
                  <a:pt x="244" y="854"/>
                </a:cubicBezTo>
                <a:cubicBezTo>
                  <a:pt x="391" y="854"/>
                  <a:pt x="513" y="732"/>
                  <a:pt x="635" y="586"/>
                </a:cubicBezTo>
                <a:cubicBezTo>
                  <a:pt x="781" y="317"/>
                  <a:pt x="1074" y="171"/>
                  <a:pt x="1366" y="147"/>
                </a:cubicBezTo>
                <a:cubicBezTo>
                  <a:pt x="1659" y="171"/>
                  <a:pt x="1952" y="317"/>
                  <a:pt x="2098" y="586"/>
                </a:cubicBezTo>
                <a:cubicBezTo>
                  <a:pt x="2220" y="732"/>
                  <a:pt x="2342" y="854"/>
                  <a:pt x="2488" y="854"/>
                </a:cubicBezTo>
                <a:lnTo>
                  <a:pt x="2488" y="854"/>
                </a:lnTo>
                <a:cubicBezTo>
                  <a:pt x="2635" y="854"/>
                  <a:pt x="2757" y="732"/>
                  <a:pt x="2879" y="586"/>
                </a:cubicBezTo>
                <a:cubicBezTo>
                  <a:pt x="3196" y="0"/>
                  <a:pt x="4025" y="0"/>
                  <a:pt x="4342" y="586"/>
                </a:cubicBezTo>
                <a:cubicBezTo>
                  <a:pt x="4464" y="732"/>
                  <a:pt x="4586" y="854"/>
                  <a:pt x="4732" y="854"/>
                </a:cubicBezTo>
                <a:lnTo>
                  <a:pt x="4781" y="854"/>
                </a:lnTo>
                <a:cubicBezTo>
                  <a:pt x="4927" y="854"/>
                  <a:pt x="5025" y="732"/>
                  <a:pt x="5147" y="586"/>
                </a:cubicBezTo>
                <a:cubicBezTo>
                  <a:pt x="5318" y="317"/>
                  <a:pt x="5586" y="171"/>
                  <a:pt x="5878" y="147"/>
                </a:cubicBezTo>
                <a:cubicBezTo>
                  <a:pt x="6196" y="171"/>
                  <a:pt x="6464" y="317"/>
                  <a:pt x="6635" y="586"/>
                </a:cubicBezTo>
                <a:cubicBezTo>
                  <a:pt x="6757" y="732"/>
                  <a:pt x="6854" y="854"/>
                  <a:pt x="7000" y="854"/>
                </a:cubicBezTo>
                <a:lnTo>
                  <a:pt x="7025" y="854"/>
                </a:lnTo>
                <a:cubicBezTo>
                  <a:pt x="7171" y="854"/>
                  <a:pt x="7293" y="732"/>
                  <a:pt x="7391" y="586"/>
                </a:cubicBezTo>
                <a:cubicBezTo>
                  <a:pt x="7708" y="0"/>
                  <a:pt x="8561" y="0"/>
                  <a:pt x="8878" y="586"/>
                </a:cubicBezTo>
                <a:cubicBezTo>
                  <a:pt x="9000" y="732"/>
                  <a:pt x="9098" y="854"/>
                  <a:pt x="9244" y="854"/>
                </a:cubicBezTo>
                <a:lnTo>
                  <a:pt x="9269" y="854"/>
                </a:lnTo>
                <a:cubicBezTo>
                  <a:pt x="9415" y="854"/>
                  <a:pt x="9537" y="732"/>
                  <a:pt x="9659" y="586"/>
                </a:cubicBezTo>
                <a:cubicBezTo>
                  <a:pt x="9805" y="317"/>
                  <a:pt x="10074" y="171"/>
                  <a:pt x="10391" y="147"/>
                </a:cubicBezTo>
                <a:cubicBezTo>
                  <a:pt x="10683" y="171"/>
                  <a:pt x="10976" y="317"/>
                  <a:pt x="11122" y="586"/>
                </a:cubicBezTo>
                <a:cubicBezTo>
                  <a:pt x="11244" y="732"/>
                  <a:pt x="11342" y="854"/>
                  <a:pt x="11488" y="85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5" name="Google Shape;595;p33"/>
          <p:cNvGrpSpPr/>
          <p:nvPr/>
        </p:nvGrpSpPr>
        <p:grpSpPr>
          <a:xfrm>
            <a:off x="404600" y="4046486"/>
            <a:ext cx="621000" cy="621000"/>
            <a:chOff x="416300" y="4058211"/>
            <a:chExt cx="621000" cy="621000"/>
          </a:xfrm>
        </p:grpSpPr>
        <p:sp>
          <p:nvSpPr>
            <p:cNvPr id="596" name="Google Shape;596;p33"/>
            <p:cNvSpPr/>
            <p:nvPr/>
          </p:nvSpPr>
          <p:spPr>
            <a:xfrm>
              <a:off x="475400" y="4117311"/>
              <a:ext cx="502800" cy="502800"/>
            </a:xfrm>
            <a:prstGeom prst="roundRect">
              <a:avLst>
                <a:gd name="adj" fmla="val 15109"/>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3"/>
            <p:cNvSpPr/>
            <p:nvPr/>
          </p:nvSpPr>
          <p:spPr>
            <a:xfrm rot="2700000">
              <a:off x="507243" y="4149154"/>
              <a:ext cx="439113" cy="439113"/>
            </a:xfrm>
            <a:prstGeom prst="plus">
              <a:avLst>
                <a:gd name="adj" fmla="val 42536"/>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5760D-1148-A24B-6681-5B4687CC2E80}"/>
              </a:ext>
            </a:extLst>
          </p:cNvPr>
          <p:cNvSpPr>
            <a:spLocks noGrp="1"/>
          </p:cNvSpPr>
          <p:nvPr>
            <p:ph type="title"/>
          </p:nvPr>
        </p:nvSpPr>
        <p:spPr/>
        <p:txBody>
          <a:bodyPr/>
          <a:lstStyle/>
          <a:p>
            <a:r>
              <a:rPr lang="id-ID" sz="3600" kern="0" dirty="0"/>
              <a:t>Contoh Kasus</a:t>
            </a:r>
            <a:br>
              <a:rPr lang="id-ID" sz="3600" kern="0" dirty="0"/>
            </a:br>
            <a:endParaRPr lang="en-ID" dirty="0"/>
          </a:p>
        </p:txBody>
      </p:sp>
      <p:sp>
        <p:nvSpPr>
          <p:cNvPr id="6" name="Subtitle 5">
            <a:extLst>
              <a:ext uri="{FF2B5EF4-FFF2-40B4-BE49-F238E27FC236}">
                <a16:creationId xmlns:a16="http://schemas.microsoft.com/office/drawing/2014/main" id="{5CE3EA0D-401D-EE14-2E27-76326C31C3C0}"/>
              </a:ext>
            </a:extLst>
          </p:cNvPr>
          <p:cNvSpPr>
            <a:spLocks noGrp="1"/>
          </p:cNvSpPr>
          <p:nvPr>
            <p:ph type="subTitle" idx="4"/>
          </p:nvPr>
        </p:nvSpPr>
        <p:spPr>
          <a:xfrm>
            <a:off x="714150" y="1343434"/>
            <a:ext cx="7715700" cy="594300"/>
          </a:xfrm>
        </p:spPr>
        <p:txBody>
          <a:bodyPr/>
          <a:lstStyle/>
          <a:p>
            <a:pPr algn="l"/>
            <a:r>
              <a:rPr lang="id-ID" b="1" kern="0" dirty="0">
                <a:solidFill>
                  <a:srgbClr val="374151"/>
                </a:solidFill>
                <a:latin typeface="Söhne"/>
              </a:rPr>
              <a:t>Latar Belakang:</a:t>
            </a:r>
            <a:r>
              <a:rPr lang="id-ID" kern="0" dirty="0">
                <a:solidFill>
                  <a:srgbClr val="374151"/>
                </a:solidFill>
                <a:latin typeface="Söhne"/>
              </a:rPr>
              <a:t> PT. TeknoSolut adalah sebuah perusahaan start-up yang ingin menciptakan aplikasi pesan antar makanan. Meskipun sudah ada beberapa aplikasi serupa di pasar, PT. TeknoSolut percaya bahwa mereka dapat memberikan fitur unik yang belum ada di aplikasi lain. Namun, mereka belum sepenuhnya yakin apa yang diinginkan oleh konsumen dari fitur-fitur baru tersebut.</a:t>
            </a:r>
          </a:p>
          <a:p>
            <a:pPr algn="l"/>
            <a:r>
              <a:rPr lang="id-ID" b="1" kern="0" dirty="0">
                <a:solidFill>
                  <a:srgbClr val="374151"/>
                </a:solidFill>
                <a:latin typeface="Söhne"/>
              </a:rPr>
              <a:t>Kebutuhan:</a:t>
            </a:r>
            <a:endParaRPr lang="id-ID" kern="0" dirty="0">
              <a:solidFill>
                <a:srgbClr val="374151"/>
              </a:solidFill>
              <a:latin typeface="Söhne"/>
            </a:endParaRPr>
          </a:p>
          <a:p>
            <a:pPr algn="l">
              <a:buFont typeface="+mj-lt"/>
              <a:buAutoNum type="arabicPeriod"/>
            </a:pPr>
            <a:r>
              <a:rPr lang="id-ID" kern="0" dirty="0">
                <a:solidFill>
                  <a:srgbClr val="374151"/>
                </a:solidFill>
                <a:latin typeface="Söhne"/>
              </a:rPr>
              <a:t>Antarmuka pengguna yang intuitif.</a:t>
            </a:r>
          </a:p>
          <a:p>
            <a:pPr algn="l">
              <a:buFont typeface="+mj-lt"/>
              <a:buAutoNum type="arabicPeriod"/>
            </a:pPr>
            <a:r>
              <a:rPr lang="id-ID" kern="0" dirty="0">
                <a:solidFill>
                  <a:srgbClr val="374151"/>
                </a:solidFill>
                <a:latin typeface="Söhne"/>
              </a:rPr>
              <a:t>Fitur rekomendasi makanan berdasarkan selera pengguna.</a:t>
            </a:r>
          </a:p>
          <a:p>
            <a:pPr algn="l">
              <a:buFont typeface="+mj-lt"/>
              <a:buAutoNum type="arabicPeriod"/>
            </a:pPr>
            <a:r>
              <a:rPr lang="id-ID" kern="0" dirty="0">
                <a:solidFill>
                  <a:srgbClr val="374151"/>
                </a:solidFill>
                <a:latin typeface="Söhne"/>
              </a:rPr>
              <a:t>Opsi pembayaran yang beragam.</a:t>
            </a:r>
          </a:p>
          <a:p>
            <a:pPr algn="l">
              <a:buFont typeface="+mj-lt"/>
              <a:buAutoNum type="arabicPeriod"/>
            </a:pPr>
            <a:r>
              <a:rPr lang="id-ID" kern="0" dirty="0">
                <a:solidFill>
                  <a:srgbClr val="374151"/>
                </a:solidFill>
                <a:latin typeface="Söhne"/>
              </a:rPr>
              <a:t>Sistem loyalitas dengan poin dan hadiah.</a:t>
            </a:r>
          </a:p>
          <a:p>
            <a:pPr algn="l">
              <a:buFont typeface="+mj-lt"/>
              <a:buAutoNum type="arabicPeriod"/>
            </a:pPr>
            <a:r>
              <a:rPr lang="id-ID" kern="0" dirty="0">
                <a:solidFill>
                  <a:srgbClr val="374151"/>
                </a:solidFill>
                <a:latin typeface="Söhne"/>
              </a:rPr>
              <a:t>Fitur pesan untuk komunikasi dengan pengantar.</a:t>
            </a:r>
          </a:p>
          <a:p>
            <a:pPr algn="l">
              <a:buFont typeface="+mj-lt"/>
              <a:buAutoNum type="arabicPeriod"/>
            </a:pPr>
            <a:r>
              <a:rPr lang="id-ID" kern="0" dirty="0">
                <a:solidFill>
                  <a:srgbClr val="374151"/>
                </a:solidFill>
                <a:latin typeface="Söhne"/>
              </a:rPr>
              <a:t>... (dan beberapa fitur lain yang belum jelas dan perlu validasi).</a:t>
            </a:r>
            <a:endParaRPr lang="en-US" kern="0" dirty="0">
              <a:solidFill>
                <a:srgbClr val="374151"/>
              </a:solidFill>
              <a:latin typeface="Söhne"/>
            </a:endParaRPr>
          </a:p>
          <a:p>
            <a:pPr algn="l">
              <a:buFont typeface="+mj-lt"/>
              <a:buAutoNum type="arabicPeriod"/>
            </a:pPr>
            <a:endParaRPr lang="en-US" dirty="0">
              <a:solidFill>
                <a:srgbClr val="374151"/>
              </a:solidFill>
              <a:latin typeface="Söhne"/>
            </a:endParaRPr>
          </a:p>
          <a:p>
            <a:pPr marL="139700" indent="0"/>
            <a:r>
              <a:rPr lang="id-ID" sz="1400" dirty="0">
                <a:solidFill>
                  <a:srgbClr val="FF0000"/>
                </a:solidFill>
              </a:rPr>
              <a:t>Berdasarkan latar belakang dan kebutuhan di atas, model perancangan perangkat lunak apa yang paling cocok digunakan oleh PT. TeknoSolut?</a:t>
            </a:r>
          </a:p>
          <a:p>
            <a:pPr marL="139700" indent="0" algn="l"/>
            <a:endParaRPr lang="id-ID" kern="0" dirty="0">
              <a:solidFill>
                <a:srgbClr val="374151"/>
              </a:solidFill>
              <a:latin typeface="Söhne"/>
            </a:endParaRPr>
          </a:p>
          <a:p>
            <a:endParaRPr lang="en-ID" dirty="0"/>
          </a:p>
        </p:txBody>
      </p:sp>
    </p:spTree>
    <p:extLst>
      <p:ext uri="{BB962C8B-B14F-4D97-AF65-F5344CB8AC3E}">
        <p14:creationId xmlns:p14="http://schemas.microsoft.com/office/powerpoint/2010/main" val="27401181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08"/>
        <p:cNvGrpSpPr/>
        <p:nvPr/>
      </p:nvGrpSpPr>
      <p:grpSpPr>
        <a:xfrm>
          <a:off x="0" y="0"/>
          <a:ext cx="0" cy="0"/>
          <a:chOff x="0" y="0"/>
          <a:chExt cx="0" cy="0"/>
        </a:xfrm>
      </p:grpSpPr>
      <p:sp>
        <p:nvSpPr>
          <p:cNvPr id="1209" name="Google Shape;1209;p51"/>
          <p:cNvSpPr txBox="1">
            <a:spLocks noGrp="1"/>
          </p:cNvSpPr>
          <p:nvPr>
            <p:ph type="title"/>
          </p:nvPr>
        </p:nvSpPr>
        <p:spPr>
          <a:xfrm>
            <a:off x="2491801" y="3555407"/>
            <a:ext cx="4572000" cy="50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dirty="0"/>
              <a:t>TUGAS 3</a:t>
            </a:r>
            <a:endParaRPr dirty="0"/>
          </a:p>
        </p:txBody>
      </p:sp>
      <p:sp>
        <p:nvSpPr>
          <p:cNvPr id="1210" name="Google Shape;1210;p51"/>
          <p:cNvSpPr txBox="1">
            <a:spLocks noGrp="1"/>
          </p:cNvSpPr>
          <p:nvPr>
            <p:ph type="subTitle" idx="1"/>
          </p:nvPr>
        </p:nvSpPr>
        <p:spPr>
          <a:xfrm>
            <a:off x="1596448" y="1507170"/>
            <a:ext cx="5982423" cy="117498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1600" dirty="0"/>
              <a:t>Dari judul yang </a:t>
            </a:r>
            <a:r>
              <a:rPr lang="en-US" sz="1600" dirty="0" err="1"/>
              <a:t>anda</a:t>
            </a:r>
            <a:r>
              <a:rPr lang="en-US" sz="1600" dirty="0"/>
              <a:t> buat, model Perancangan apakah yang sesuai yang </a:t>
            </a:r>
            <a:r>
              <a:rPr lang="en-US" sz="1600" dirty="0" err="1"/>
              <a:t>akan</a:t>
            </a:r>
            <a:r>
              <a:rPr lang="en-US" sz="1600" dirty="0"/>
              <a:t> </a:t>
            </a:r>
            <a:r>
              <a:rPr lang="en-US" sz="1600" dirty="0" err="1"/>
              <a:t>anda</a:t>
            </a:r>
            <a:r>
              <a:rPr lang="en-US" sz="1600" dirty="0"/>
              <a:t> </a:t>
            </a:r>
            <a:r>
              <a:rPr lang="en-US" sz="1600" dirty="0" err="1"/>
              <a:t>terapkan</a:t>
            </a:r>
            <a:r>
              <a:rPr lang="en-US" sz="1600" dirty="0"/>
              <a:t> pada judul </a:t>
            </a:r>
            <a:r>
              <a:rPr lang="en-US" sz="1600" dirty="0" err="1"/>
              <a:t>penelitian</a:t>
            </a:r>
            <a:r>
              <a:rPr lang="en-US" sz="1600" dirty="0"/>
              <a:t> </a:t>
            </a:r>
            <a:r>
              <a:rPr lang="en-US" sz="1600" dirty="0" err="1"/>
              <a:t>anda</a:t>
            </a:r>
            <a:r>
              <a:rPr lang="en-US" sz="1600" dirty="0"/>
              <a:t>?</a:t>
            </a:r>
          </a:p>
          <a:p>
            <a:pPr marL="0" lvl="0" indent="0" algn="ctr" rtl="0">
              <a:spcBef>
                <a:spcPts val="0"/>
              </a:spcBef>
              <a:spcAft>
                <a:spcPts val="0"/>
              </a:spcAft>
              <a:buNone/>
            </a:pPr>
            <a:endParaRPr lang="en-US" sz="1600" dirty="0"/>
          </a:p>
          <a:p>
            <a:pPr marL="0" lvl="0" indent="0" algn="ctr" rtl="0">
              <a:spcBef>
                <a:spcPts val="0"/>
              </a:spcBef>
              <a:spcAft>
                <a:spcPts val="0"/>
              </a:spcAft>
              <a:buNone/>
            </a:pPr>
            <a:r>
              <a:rPr lang="en-US" sz="1600" dirty="0"/>
              <a:t>Lalu, </a:t>
            </a:r>
            <a:r>
              <a:rPr lang="en-US" sz="1600" dirty="0" err="1"/>
              <a:t>mengapa</a:t>
            </a:r>
            <a:r>
              <a:rPr lang="en-US" sz="1600" dirty="0"/>
              <a:t> </a:t>
            </a:r>
            <a:r>
              <a:rPr lang="en-US" sz="1600" dirty="0" err="1"/>
              <a:t>anda</a:t>
            </a:r>
            <a:r>
              <a:rPr lang="en-US" sz="1600" dirty="0"/>
              <a:t> </a:t>
            </a:r>
            <a:r>
              <a:rPr lang="en-US" sz="1600" dirty="0" err="1"/>
              <a:t>memilih</a:t>
            </a:r>
            <a:r>
              <a:rPr lang="en-US" sz="1600" dirty="0"/>
              <a:t> model tersebut ?</a:t>
            </a:r>
          </a:p>
          <a:p>
            <a:pPr marL="0" lvl="0" indent="0" algn="ctr" rtl="0">
              <a:spcBef>
                <a:spcPts val="0"/>
              </a:spcBef>
              <a:spcAft>
                <a:spcPts val="0"/>
              </a:spcAft>
              <a:buNone/>
            </a:pPr>
            <a:r>
              <a:rPr lang="en-US" sz="1600" dirty="0" err="1"/>
              <a:t>Jelaskan</a:t>
            </a:r>
            <a:r>
              <a:rPr lang="en-US" sz="1600"/>
              <a:t>!</a:t>
            </a:r>
            <a:endParaRPr lang="en-US" sz="1600" dirty="0"/>
          </a:p>
        </p:txBody>
      </p:sp>
      <p:sp>
        <p:nvSpPr>
          <p:cNvPr id="1211" name="Google Shape;1211;p51"/>
          <p:cNvSpPr/>
          <p:nvPr/>
        </p:nvSpPr>
        <p:spPr>
          <a:xfrm rot="-2700000">
            <a:off x="6873754" y="3867199"/>
            <a:ext cx="365716" cy="365716"/>
          </a:xfrm>
          <a:prstGeom prst="upArrow">
            <a:avLst>
              <a:gd name="adj1" fmla="val 50000"/>
              <a:gd name="adj2" fmla="val 5000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12" name="Google Shape;1212;p51"/>
          <p:cNvGrpSpPr/>
          <p:nvPr/>
        </p:nvGrpSpPr>
        <p:grpSpPr>
          <a:xfrm>
            <a:off x="463651" y="1220603"/>
            <a:ext cx="502899" cy="502899"/>
            <a:chOff x="858700" y="1967475"/>
            <a:chExt cx="605100" cy="605100"/>
          </a:xfrm>
        </p:grpSpPr>
        <p:sp>
          <p:nvSpPr>
            <p:cNvPr id="1213" name="Google Shape;1213;p51"/>
            <p:cNvSpPr/>
            <p:nvPr/>
          </p:nvSpPr>
          <p:spPr>
            <a:xfrm>
              <a:off x="858700" y="1967475"/>
              <a:ext cx="605100" cy="605100"/>
            </a:xfrm>
            <a:prstGeom prst="roundRect">
              <a:avLst>
                <a:gd name="adj" fmla="val 15109"/>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51"/>
            <p:cNvSpPr/>
            <p:nvPr/>
          </p:nvSpPr>
          <p:spPr>
            <a:xfrm>
              <a:off x="932654" y="2075711"/>
              <a:ext cx="457191" cy="388627"/>
            </a:xfrm>
            <a:custGeom>
              <a:avLst/>
              <a:gdLst/>
              <a:ahLst/>
              <a:cxnLst/>
              <a:rect l="l" t="t" r="r" b="b"/>
              <a:pathLst>
                <a:path w="10659" h="9051" extrusionOk="0">
                  <a:moveTo>
                    <a:pt x="2797" y="1"/>
                  </a:moveTo>
                  <a:cubicBezTo>
                    <a:pt x="2767" y="1"/>
                    <a:pt x="2738" y="1"/>
                    <a:pt x="2708" y="2"/>
                  </a:cubicBezTo>
                  <a:cubicBezTo>
                    <a:pt x="1293" y="27"/>
                    <a:pt x="196" y="1173"/>
                    <a:pt x="196" y="2588"/>
                  </a:cubicBezTo>
                  <a:cubicBezTo>
                    <a:pt x="196" y="2588"/>
                    <a:pt x="1" y="6368"/>
                    <a:pt x="5318" y="9051"/>
                  </a:cubicBezTo>
                  <a:lnTo>
                    <a:pt x="5342" y="9051"/>
                  </a:lnTo>
                  <a:cubicBezTo>
                    <a:pt x="10659" y="6368"/>
                    <a:pt x="10488" y="2588"/>
                    <a:pt x="10488" y="2588"/>
                  </a:cubicBezTo>
                  <a:cubicBezTo>
                    <a:pt x="10488" y="1173"/>
                    <a:pt x="9366" y="27"/>
                    <a:pt x="7976" y="2"/>
                  </a:cubicBezTo>
                  <a:cubicBezTo>
                    <a:pt x="7946" y="1"/>
                    <a:pt x="7916" y="1"/>
                    <a:pt x="7885" y="1"/>
                  </a:cubicBezTo>
                  <a:cubicBezTo>
                    <a:pt x="6512" y="1"/>
                    <a:pt x="5390" y="1081"/>
                    <a:pt x="5342" y="2441"/>
                  </a:cubicBezTo>
                  <a:cubicBezTo>
                    <a:pt x="5270" y="1081"/>
                    <a:pt x="4148" y="1"/>
                    <a:pt x="2797" y="1"/>
                  </a:cubicBez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5" name="Google Shape;1215;p51"/>
          <p:cNvGrpSpPr/>
          <p:nvPr/>
        </p:nvGrpSpPr>
        <p:grpSpPr>
          <a:xfrm>
            <a:off x="463651" y="1906497"/>
            <a:ext cx="502800" cy="502800"/>
            <a:chOff x="7014301" y="2017350"/>
            <a:chExt cx="502800" cy="502800"/>
          </a:xfrm>
        </p:grpSpPr>
        <p:sp>
          <p:nvSpPr>
            <p:cNvPr id="1216" name="Google Shape;1216;p51"/>
            <p:cNvSpPr/>
            <p:nvPr/>
          </p:nvSpPr>
          <p:spPr>
            <a:xfrm>
              <a:off x="7014301" y="2017350"/>
              <a:ext cx="502800" cy="502800"/>
            </a:xfrm>
            <a:prstGeom prst="roundRect">
              <a:avLst>
                <a:gd name="adj" fmla="val 15109"/>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51"/>
            <p:cNvSpPr/>
            <p:nvPr/>
          </p:nvSpPr>
          <p:spPr>
            <a:xfrm>
              <a:off x="7095012" y="2108734"/>
              <a:ext cx="341378" cy="320032"/>
            </a:xfrm>
            <a:custGeom>
              <a:avLst/>
              <a:gdLst/>
              <a:ahLst/>
              <a:cxnLst/>
              <a:rect l="l" t="t" r="r" b="b"/>
              <a:pathLst>
                <a:path w="10634" h="9925" extrusionOk="0">
                  <a:moveTo>
                    <a:pt x="5308" y="0"/>
                  </a:moveTo>
                  <a:cubicBezTo>
                    <a:pt x="5171" y="0"/>
                    <a:pt x="5037" y="73"/>
                    <a:pt x="4976" y="220"/>
                  </a:cubicBezTo>
                  <a:lnTo>
                    <a:pt x="3659" y="2878"/>
                  </a:lnTo>
                  <a:cubicBezTo>
                    <a:pt x="3585" y="3000"/>
                    <a:pt x="3488" y="3073"/>
                    <a:pt x="3366" y="3073"/>
                  </a:cubicBezTo>
                  <a:lnTo>
                    <a:pt x="415" y="3512"/>
                  </a:lnTo>
                  <a:cubicBezTo>
                    <a:pt x="122" y="3561"/>
                    <a:pt x="0" y="3927"/>
                    <a:pt x="220" y="4147"/>
                  </a:cubicBezTo>
                  <a:lnTo>
                    <a:pt x="2341" y="6220"/>
                  </a:lnTo>
                  <a:cubicBezTo>
                    <a:pt x="2439" y="6317"/>
                    <a:pt x="2488" y="6439"/>
                    <a:pt x="2463" y="6561"/>
                  </a:cubicBezTo>
                  <a:lnTo>
                    <a:pt x="1951" y="9488"/>
                  </a:lnTo>
                  <a:cubicBezTo>
                    <a:pt x="1913" y="9736"/>
                    <a:pt x="2099" y="9924"/>
                    <a:pt x="2322" y="9924"/>
                  </a:cubicBezTo>
                  <a:cubicBezTo>
                    <a:pt x="2384" y="9924"/>
                    <a:pt x="2449" y="9910"/>
                    <a:pt x="2512" y="9878"/>
                  </a:cubicBezTo>
                  <a:lnTo>
                    <a:pt x="5122" y="8512"/>
                  </a:lnTo>
                  <a:cubicBezTo>
                    <a:pt x="5183" y="8476"/>
                    <a:pt x="5244" y="8457"/>
                    <a:pt x="5305" y="8457"/>
                  </a:cubicBezTo>
                  <a:cubicBezTo>
                    <a:pt x="5366" y="8457"/>
                    <a:pt x="5427" y="8476"/>
                    <a:pt x="5488" y="8512"/>
                  </a:cubicBezTo>
                  <a:lnTo>
                    <a:pt x="8122" y="9878"/>
                  </a:lnTo>
                  <a:cubicBezTo>
                    <a:pt x="8180" y="9910"/>
                    <a:pt x="8241" y="9924"/>
                    <a:pt x="8299" y="9924"/>
                  </a:cubicBezTo>
                  <a:cubicBezTo>
                    <a:pt x="8511" y="9924"/>
                    <a:pt x="8697" y="9736"/>
                    <a:pt x="8658" y="9488"/>
                  </a:cubicBezTo>
                  <a:lnTo>
                    <a:pt x="8146" y="6561"/>
                  </a:lnTo>
                  <a:cubicBezTo>
                    <a:pt x="8122" y="6439"/>
                    <a:pt x="8171" y="6317"/>
                    <a:pt x="8268" y="6220"/>
                  </a:cubicBezTo>
                  <a:lnTo>
                    <a:pt x="10390" y="4147"/>
                  </a:lnTo>
                  <a:cubicBezTo>
                    <a:pt x="10634" y="3927"/>
                    <a:pt x="10488" y="3561"/>
                    <a:pt x="10195" y="3512"/>
                  </a:cubicBezTo>
                  <a:lnTo>
                    <a:pt x="7244" y="3098"/>
                  </a:lnTo>
                  <a:cubicBezTo>
                    <a:pt x="7122" y="3073"/>
                    <a:pt x="7024" y="3000"/>
                    <a:pt x="6976" y="2878"/>
                  </a:cubicBezTo>
                  <a:lnTo>
                    <a:pt x="5658" y="220"/>
                  </a:lnTo>
                  <a:cubicBezTo>
                    <a:pt x="5585" y="73"/>
                    <a:pt x="5445" y="0"/>
                    <a:pt x="5308" y="0"/>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8" name="Google Shape;1218;p51"/>
          <p:cNvGrpSpPr/>
          <p:nvPr/>
        </p:nvGrpSpPr>
        <p:grpSpPr>
          <a:xfrm>
            <a:off x="463651" y="445094"/>
            <a:ext cx="629846" cy="592514"/>
            <a:chOff x="463701" y="2217961"/>
            <a:chExt cx="629846" cy="592514"/>
          </a:xfrm>
        </p:grpSpPr>
        <p:sp>
          <p:nvSpPr>
            <p:cNvPr id="1219" name="Google Shape;1219;p51"/>
            <p:cNvSpPr/>
            <p:nvPr/>
          </p:nvSpPr>
          <p:spPr>
            <a:xfrm>
              <a:off x="463701" y="2307675"/>
              <a:ext cx="502800" cy="502800"/>
            </a:xfrm>
            <a:prstGeom prst="roundRect">
              <a:avLst>
                <a:gd name="adj" fmla="val 15109"/>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51"/>
            <p:cNvSpPr/>
            <p:nvPr/>
          </p:nvSpPr>
          <p:spPr>
            <a:xfrm>
              <a:off x="545925" y="2446300"/>
              <a:ext cx="338328" cy="225549"/>
            </a:xfrm>
            <a:custGeom>
              <a:avLst/>
              <a:gdLst/>
              <a:ahLst/>
              <a:cxnLst/>
              <a:rect l="l" t="t" r="r" b="b"/>
              <a:pathLst>
                <a:path w="8708" h="5806" extrusionOk="0">
                  <a:moveTo>
                    <a:pt x="757" y="1"/>
                  </a:moveTo>
                  <a:cubicBezTo>
                    <a:pt x="342" y="1"/>
                    <a:pt x="1" y="342"/>
                    <a:pt x="1" y="757"/>
                  </a:cubicBezTo>
                  <a:lnTo>
                    <a:pt x="1" y="5049"/>
                  </a:lnTo>
                  <a:cubicBezTo>
                    <a:pt x="1" y="5464"/>
                    <a:pt x="342" y="5806"/>
                    <a:pt x="757" y="5806"/>
                  </a:cubicBezTo>
                  <a:lnTo>
                    <a:pt x="7952" y="5806"/>
                  </a:lnTo>
                  <a:cubicBezTo>
                    <a:pt x="8366" y="5806"/>
                    <a:pt x="8708" y="5464"/>
                    <a:pt x="8708" y="5049"/>
                  </a:cubicBezTo>
                  <a:lnTo>
                    <a:pt x="8708" y="757"/>
                  </a:lnTo>
                  <a:cubicBezTo>
                    <a:pt x="8708" y="342"/>
                    <a:pt x="8366" y="1"/>
                    <a:pt x="7952" y="1"/>
                  </a:cubicBez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51"/>
            <p:cNvSpPr/>
            <p:nvPr/>
          </p:nvSpPr>
          <p:spPr>
            <a:xfrm>
              <a:off x="555887" y="2446307"/>
              <a:ext cx="318435" cy="106170"/>
            </a:xfrm>
            <a:custGeom>
              <a:avLst/>
              <a:gdLst/>
              <a:ahLst/>
              <a:cxnLst/>
              <a:rect l="l" t="t" r="r" b="b"/>
              <a:pathLst>
                <a:path w="8196" h="2733" extrusionOk="0">
                  <a:moveTo>
                    <a:pt x="1" y="1"/>
                  </a:moveTo>
                  <a:lnTo>
                    <a:pt x="3659" y="2586"/>
                  </a:lnTo>
                  <a:cubicBezTo>
                    <a:pt x="3794" y="2684"/>
                    <a:pt x="3946" y="2733"/>
                    <a:pt x="4098" y="2733"/>
                  </a:cubicBezTo>
                  <a:cubicBezTo>
                    <a:pt x="4251" y="2733"/>
                    <a:pt x="4403" y="2684"/>
                    <a:pt x="4537" y="2586"/>
                  </a:cubicBezTo>
                  <a:lnTo>
                    <a:pt x="8196" y="1"/>
                  </a:ln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22" name="Google Shape;1222;p51"/>
            <p:cNvGrpSpPr/>
            <p:nvPr/>
          </p:nvGrpSpPr>
          <p:grpSpPr>
            <a:xfrm>
              <a:off x="773496" y="2217961"/>
              <a:ext cx="320051" cy="298703"/>
              <a:chOff x="1023863" y="2896525"/>
              <a:chExt cx="240875" cy="219425"/>
            </a:xfrm>
          </p:grpSpPr>
          <p:sp>
            <p:nvSpPr>
              <p:cNvPr id="1223" name="Google Shape;1223;p51"/>
              <p:cNvSpPr/>
              <p:nvPr/>
            </p:nvSpPr>
            <p:spPr>
              <a:xfrm>
                <a:off x="1023863" y="2896525"/>
                <a:ext cx="240875" cy="219425"/>
              </a:xfrm>
              <a:custGeom>
                <a:avLst/>
                <a:gdLst/>
                <a:ahLst/>
                <a:cxnLst/>
                <a:rect l="l" t="t" r="r" b="b"/>
                <a:pathLst>
                  <a:path w="9635" h="8777" extrusionOk="0">
                    <a:moveTo>
                      <a:pt x="4811" y="1"/>
                    </a:moveTo>
                    <a:cubicBezTo>
                      <a:pt x="2818" y="1"/>
                      <a:pt x="1017" y="1364"/>
                      <a:pt x="537" y="3389"/>
                    </a:cubicBezTo>
                    <a:cubicBezTo>
                      <a:pt x="0" y="5754"/>
                      <a:pt x="1464" y="8096"/>
                      <a:pt x="3805" y="8657"/>
                    </a:cubicBezTo>
                    <a:cubicBezTo>
                      <a:pt x="4147" y="8738"/>
                      <a:pt x="4488" y="8776"/>
                      <a:pt x="4824" y="8776"/>
                    </a:cubicBezTo>
                    <a:cubicBezTo>
                      <a:pt x="6816" y="8776"/>
                      <a:pt x="8614" y="7413"/>
                      <a:pt x="9073" y="5388"/>
                    </a:cubicBezTo>
                    <a:cubicBezTo>
                      <a:pt x="9634" y="3047"/>
                      <a:pt x="8171" y="681"/>
                      <a:pt x="5830" y="120"/>
                    </a:cubicBezTo>
                    <a:cubicBezTo>
                      <a:pt x="5488" y="39"/>
                      <a:pt x="5147" y="1"/>
                      <a:pt x="4811" y="1"/>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51"/>
              <p:cNvSpPr/>
              <p:nvPr/>
            </p:nvSpPr>
            <p:spPr>
              <a:xfrm>
                <a:off x="1111105" y="2959275"/>
                <a:ext cx="54900" cy="93925"/>
              </a:xfrm>
              <a:custGeom>
                <a:avLst/>
                <a:gdLst/>
                <a:ahLst/>
                <a:cxnLst/>
                <a:rect l="l" t="t" r="r" b="b"/>
                <a:pathLst>
                  <a:path w="2196" h="3757" extrusionOk="0">
                    <a:moveTo>
                      <a:pt x="1268" y="0"/>
                    </a:moveTo>
                    <a:lnTo>
                      <a:pt x="0" y="1049"/>
                    </a:lnTo>
                    <a:lnTo>
                      <a:pt x="512" y="1708"/>
                    </a:lnTo>
                    <a:lnTo>
                      <a:pt x="951" y="1342"/>
                    </a:lnTo>
                    <a:cubicBezTo>
                      <a:pt x="1024" y="1269"/>
                      <a:pt x="1098" y="1195"/>
                      <a:pt x="1171" y="1098"/>
                    </a:cubicBezTo>
                    <a:lnTo>
                      <a:pt x="1171" y="1756"/>
                    </a:lnTo>
                    <a:lnTo>
                      <a:pt x="1171" y="3756"/>
                    </a:lnTo>
                    <a:lnTo>
                      <a:pt x="2195" y="3756"/>
                    </a:lnTo>
                    <a:lnTo>
                      <a:pt x="21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25" name="Google Shape;1225;p51"/>
          <p:cNvGrpSpPr/>
          <p:nvPr/>
        </p:nvGrpSpPr>
        <p:grpSpPr>
          <a:xfrm>
            <a:off x="404600" y="4046486"/>
            <a:ext cx="621000" cy="621000"/>
            <a:chOff x="416300" y="4058211"/>
            <a:chExt cx="621000" cy="621000"/>
          </a:xfrm>
        </p:grpSpPr>
        <p:sp>
          <p:nvSpPr>
            <p:cNvPr id="1226" name="Google Shape;1226;p51"/>
            <p:cNvSpPr/>
            <p:nvPr/>
          </p:nvSpPr>
          <p:spPr>
            <a:xfrm>
              <a:off x="475400" y="4117311"/>
              <a:ext cx="502800" cy="502800"/>
            </a:xfrm>
            <a:prstGeom prst="roundRect">
              <a:avLst>
                <a:gd name="adj" fmla="val 15109"/>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51"/>
            <p:cNvSpPr/>
            <p:nvPr/>
          </p:nvSpPr>
          <p:spPr>
            <a:xfrm rot="2700000">
              <a:off x="507243" y="4149154"/>
              <a:ext cx="439113" cy="439113"/>
            </a:xfrm>
            <a:prstGeom prst="plus">
              <a:avLst>
                <a:gd name="adj" fmla="val 42536"/>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8" name="Google Shape;1228;p51"/>
          <p:cNvSpPr/>
          <p:nvPr/>
        </p:nvSpPr>
        <p:spPr>
          <a:xfrm>
            <a:off x="7109412" y="1251078"/>
            <a:ext cx="457208" cy="164590"/>
          </a:xfrm>
          <a:custGeom>
            <a:avLst/>
            <a:gdLst/>
            <a:ahLst/>
            <a:cxnLst/>
            <a:rect l="l" t="t" r="r" b="b"/>
            <a:pathLst>
              <a:path w="7903" h="3025" extrusionOk="0">
                <a:moveTo>
                  <a:pt x="2025" y="2829"/>
                </a:moveTo>
                <a:cubicBezTo>
                  <a:pt x="1829" y="3024"/>
                  <a:pt x="1537" y="2732"/>
                  <a:pt x="1732" y="2537"/>
                </a:cubicBezTo>
                <a:lnTo>
                  <a:pt x="2756" y="1537"/>
                </a:lnTo>
                <a:lnTo>
                  <a:pt x="1732" y="512"/>
                </a:lnTo>
                <a:cubicBezTo>
                  <a:pt x="1537" y="317"/>
                  <a:pt x="1829" y="49"/>
                  <a:pt x="2025" y="220"/>
                </a:cubicBezTo>
                <a:lnTo>
                  <a:pt x="3171" y="1390"/>
                </a:lnTo>
                <a:cubicBezTo>
                  <a:pt x="3244" y="1463"/>
                  <a:pt x="3244" y="1585"/>
                  <a:pt x="3171" y="1683"/>
                </a:cubicBezTo>
                <a:close/>
                <a:moveTo>
                  <a:pt x="195" y="512"/>
                </a:moveTo>
                <a:lnTo>
                  <a:pt x="1195" y="1512"/>
                </a:lnTo>
                <a:lnTo>
                  <a:pt x="195" y="2537"/>
                </a:lnTo>
                <a:cubicBezTo>
                  <a:pt x="0" y="2732"/>
                  <a:pt x="269" y="3000"/>
                  <a:pt x="464" y="2805"/>
                </a:cubicBezTo>
                <a:lnTo>
                  <a:pt x="1610" y="1659"/>
                </a:lnTo>
                <a:cubicBezTo>
                  <a:pt x="1708" y="1585"/>
                  <a:pt x="1708" y="1463"/>
                  <a:pt x="1610" y="1366"/>
                </a:cubicBezTo>
                <a:lnTo>
                  <a:pt x="464" y="220"/>
                </a:lnTo>
                <a:cubicBezTo>
                  <a:pt x="269" y="25"/>
                  <a:pt x="0" y="317"/>
                  <a:pt x="195" y="512"/>
                </a:cubicBezTo>
                <a:close/>
                <a:moveTo>
                  <a:pt x="6659" y="2829"/>
                </a:moveTo>
                <a:cubicBezTo>
                  <a:pt x="6464" y="3024"/>
                  <a:pt x="6195" y="2732"/>
                  <a:pt x="6366" y="2537"/>
                </a:cubicBezTo>
                <a:lnTo>
                  <a:pt x="7390" y="1537"/>
                </a:lnTo>
                <a:lnTo>
                  <a:pt x="6366" y="512"/>
                </a:lnTo>
                <a:cubicBezTo>
                  <a:pt x="6195" y="317"/>
                  <a:pt x="6464" y="49"/>
                  <a:pt x="6659" y="220"/>
                </a:cubicBezTo>
                <a:lnTo>
                  <a:pt x="7805" y="1390"/>
                </a:lnTo>
                <a:cubicBezTo>
                  <a:pt x="7903" y="1463"/>
                  <a:pt x="7903" y="1585"/>
                  <a:pt x="7805" y="1683"/>
                </a:cubicBezTo>
                <a:close/>
                <a:moveTo>
                  <a:pt x="5122" y="2829"/>
                </a:moveTo>
                <a:lnTo>
                  <a:pt x="6268" y="1683"/>
                </a:lnTo>
                <a:cubicBezTo>
                  <a:pt x="6342" y="1585"/>
                  <a:pt x="6342" y="1463"/>
                  <a:pt x="6268" y="1390"/>
                </a:cubicBezTo>
                <a:lnTo>
                  <a:pt x="5122" y="220"/>
                </a:lnTo>
                <a:cubicBezTo>
                  <a:pt x="4927" y="73"/>
                  <a:pt x="4659" y="317"/>
                  <a:pt x="4829" y="512"/>
                </a:cubicBezTo>
                <a:lnTo>
                  <a:pt x="5854" y="1537"/>
                </a:lnTo>
                <a:lnTo>
                  <a:pt x="4829" y="2537"/>
                </a:lnTo>
                <a:cubicBezTo>
                  <a:pt x="4634" y="2732"/>
                  <a:pt x="4927" y="3024"/>
                  <a:pt x="5122" y="2829"/>
                </a:cubicBezTo>
                <a:close/>
                <a:moveTo>
                  <a:pt x="3561" y="2829"/>
                </a:moveTo>
                <a:lnTo>
                  <a:pt x="4707" y="1683"/>
                </a:lnTo>
                <a:cubicBezTo>
                  <a:pt x="4805" y="1585"/>
                  <a:pt x="4805" y="1463"/>
                  <a:pt x="4707" y="1390"/>
                </a:cubicBezTo>
                <a:lnTo>
                  <a:pt x="3561" y="220"/>
                </a:lnTo>
                <a:cubicBezTo>
                  <a:pt x="3366" y="0"/>
                  <a:pt x="3049" y="317"/>
                  <a:pt x="3268" y="512"/>
                </a:cubicBezTo>
                <a:lnTo>
                  <a:pt x="4293" y="1537"/>
                </a:lnTo>
                <a:lnTo>
                  <a:pt x="3268" y="2537"/>
                </a:lnTo>
                <a:cubicBezTo>
                  <a:pt x="3098" y="2732"/>
                  <a:pt x="3366" y="3024"/>
                  <a:pt x="3561" y="28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51"/>
          <p:cNvSpPr/>
          <p:nvPr/>
        </p:nvSpPr>
        <p:spPr>
          <a:xfrm>
            <a:off x="1828788" y="4058207"/>
            <a:ext cx="457207" cy="59636"/>
          </a:xfrm>
          <a:custGeom>
            <a:avLst/>
            <a:gdLst/>
            <a:ahLst/>
            <a:cxnLst/>
            <a:rect l="l" t="t" r="r" b="b"/>
            <a:pathLst>
              <a:path w="8294" h="952" extrusionOk="0">
                <a:moveTo>
                  <a:pt x="415" y="0"/>
                </a:moveTo>
                <a:cubicBezTo>
                  <a:pt x="757" y="0"/>
                  <a:pt x="952" y="439"/>
                  <a:pt x="708" y="683"/>
                </a:cubicBezTo>
                <a:cubicBezTo>
                  <a:pt x="440" y="951"/>
                  <a:pt x="1" y="756"/>
                  <a:pt x="25" y="390"/>
                </a:cubicBezTo>
                <a:cubicBezTo>
                  <a:pt x="25" y="171"/>
                  <a:pt x="196" y="0"/>
                  <a:pt x="415" y="0"/>
                </a:cubicBezTo>
                <a:close/>
                <a:moveTo>
                  <a:pt x="7757" y="0"/>
                </a:moveTo>
                <a:cubicBezTo>
                  <a:pt x="8123" y="0"/>
                  <a:pt x="8293" y="439"/>
                  <a:pt x="8025" y="683"/>
                </a:cubicBezTo>
                <a:cubicBezTo>
                  <a:pt x="7781" y="951"/>
                  <a:pt x="7342" y="756"/>
                  <a:pt x="7342" y="415"/>
                </a:cubicBezTo>
                <a:cubicBezTo>
                  <a:pt x="7342" y="195"/>
                  <a:pt x="7537" y="0"/>
                  <a:pt x="7757" y="0"/>
                </a:cubicBezTo>
                <a:close/>
                <a:moveTo>
                  <a:pt x="5928" y="0"/>
                </a:moveTo>
                <a:cubicBezTo>
                  <a:pt x="6293" y="24"/>
                  <a:pt x="6440" y="463"/>
                  <a:pt x="6171" y="707"/>
                </a:cubicBezTo>
                <a:cubicBezTo>
                  <a:pt x="5903" y="951"/>
                  <a:pt x="5488" y="756"/>
                  <a:pt x="5513" y="390"/>
                </a:cubicBezTo>
                <a:cubicBezTo>
                  <a:pt x="5513" y="171"/>
                  <a:pt x="5684" y="0"/>
                  <a:pt x="5903" y="0"/>
                </a:cubicBezTo>
                <a:close/>
                <a:moveTo>
                  <a:pt x="4098" y="0"/>
                </a:moveTo>
                <a:cubicBezTo>
                  <a:pt x="4464" y="24"/>
                  <a:pt x="4610" y="463"/>
                  <a:pt x="4342" y="707"/>
                </a:cubicBezTo>
                <a:cubicBezTo>
                  <a:pt x="4074" y="951"/>
                  <a:pt x="3659" y="756"/>
                  <a:pt x="3684" y="390"/>
                </a:cubicBezTo>
                <a:cubicBezTo>
                  <a:pt x="3684" y="171"/>
                  <a:pt x="3854" y="0"/>
                  <a:pt x="4074" y="0"/>
                </a:cubicBezTo>
                <a:close/>
                <a:moveTo>
                  <a:pt x="2269" y="0"/>
                </a:moveTo>
                <a:cubicBezTo>
                  <a:pt x="2635" y="24"/>
                  <a:pt x="2781" y="463"/>
                  <a:pt x="2513" y="707"/>
                </a:cubicBezTo>
                <a:cubicBezTo>
                  <a:pt x="2245" y="951"/>
                  <a:pt x="1830" y="756"/>
                  <a:pt x="1854" y="390"/>
                </a:cubicBezTo>
                <a:cubicBezTo>
                  <a:pt x="1854" y="171"/>
                  <a:pt x="2025" y="0"/>
                  <a:pt x="22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51"/>
          <p:cNvSpPr/>
          <p:nvPr/>
        </p:nvSpPr>
        <p:spPr>
          <a:xfrm>
            <a:off x="1596448" y="3909555"/>
            <a:ext cx="457196" cy="57149"/>
          </a:xfrm>
          <a:custGeom>
            <a:avLst/>
            <a:gdLst/>
            <a:ahLst/>
            <a:cxnLst/>
            <a:rect l="l" t="t" r="r" b="b"/>
            <a:pathLst>
              <a:path w="11732" h="1391" extrusionOk="0">
                <a:moveTo>
                  <a:pt x="11488" y="854"/>
                </a:moveTo>
                <a:cubicBezTo>
                  <a:pt x="11708" y="878"/>
                  <a:pt x="11732" y="1220"/>
                  <a:pt x="11488" y="1244"/>
                </a:cubicBezTo>
                <a:cubicBezTo>
                  <a:pt x="11220" y="1244"/>
                  <a:pt x="10952" y="1098"/>
                  <a:pt x="10805" y="854"/>
                </a:cubicBezTo>
                <a:cubicBezTo>
                  <a:pt x="10683" y="708"/>
                  <a:pt x="10561" y="537"/>
                  <a:pt x="10366" y="537"/>
                </a:cubicBezTo>
                <a:cubicBezTo>
                  <a:pt x="10171" y="537"/>
                  <a:pt x="10049" y="683"/>
                  <a:pt x="9927" y="854"/>
                </a:cubicBezTo>
                <a:cubicBezTo>
                  <a:pt x="9781" y="1098"/>
                  <a:pt x="9513" y="1244"/>
                  <a:pt x="9244" y="1244"/>
                </a:cubicBezTo>
                <a:cubicBezTo>
                  <a:pt x="8952" y="1244"/>
                  <a:pt x="8708" y="1098"/>
                  <a:pt x="8561" y="854"/>
                </a:cubicBezTo>
                <a:cubicBezTo>
                  <a:pt x="8439" y="708"/>
                  <a:pt x="8293" y="537"/>
                  <a:pt x="8122" y="537"/>
                </a:cubicBezTo>
                <a:cubicBezTo>
                  <a:pt x="7927" y="537"/>
                  <a:pt x="7805" y="683"/>
                  <a:pt x="7683" y="854"/>
                </a:cubicBezTo>
                <a:cubicBezTo>
                  <a:pt x="7537" y="1098"/>
                  <a:pt x="7269" y="1244"/>
                  <a:pt x="6976" y="1244"/>
                </a:cubicBezTo>
                <a:cubicBezTo>
                  <a:pt x="6708" y="1244"/>
                  <a:pt x="6439" y="1098"/>
                  <a:pt x="6293" y="854"/>
                </a:cubicBezTo>
                <a:cubicBezTo>
                  <a:pt x="6171" y="708"/>
                  <a:pt x="6049" y="537"/>
                  <a:pt x="5854" y="537"/>
                </a:cubicBezTo>
                <a:cubicBezTo>
                  <a:pt x="5683" y="537"/>
                  <a:pt x="5561" y="683"/>
                  <a:pt x="5415" y="854"/>
                </a:cubicBezTo>
                <a:cubicBezTo>
                  <a:pt x="5122" y="1391"/>
                  <a:pt x="4342" y="1391"/>
                  <a:pt x="4049" y="854"/>
                </a:cubicBezTo>
                <a:cubicBezTo>
                  <a:pt x="3927" y="708"/>
                  <a:pt x="3805" y="537"/>
                  <a:pt x="3610" y="537"/>
                </a:cubicBezTo>
                <a:cubicBezTo>
                  <a:pt x="3415" y="537"/>
                  <a:pt x="3318" y="683"/>
                  <a:pt x="3171" y="854"/>
                </a:cubicBezTo>
                <a:cubicBezTo>
                  <a:pt x="2879" y="1391"/>
                  <a:pt x="2098" y="1391"/>
                  <a:pt x="1805" y="854"/>
                </a:cubicBezTo>
                <a:cubicBezTo>
                  <a:pt x="1683" y="708"/>
                  <a:pt x="1561" y="537"/>
                  <a:pt x="1366" y="537"/>
                </a:cubicBezTo>
                <a:cubicBezTo>
                  <a:pt x="1171" y="537"/>
                  <a:pt x="1074" y="683"/>
                  <a:pt x="927" y="854"/>
                </a:cubicBezTo>
                <a:cubicBezTo>
                  <a:pt x="781" y="1098"/>
                  <a:pt x="513" y="1244"/>
                  <a:pt x="244" y="1244"/>
                </a:cubicBezTo>
                <a:cubicBezTo>
                  <a:pt x="1" y="1220"/>
                  <a:pt x="1" y="878"/>
                  <a:pt x="244" y="854"/>
                </a:cubicBezTo>
                <a:cubicBezTo>
                  <a:pt x="391" y="854"/>
                  <a:pt x="513" y="732"/>
                  <a:pt x="635" y="586"/>
                </a:cubicBezTo>
                <a:cubicBezTo>
                  <a:pt x="781" y="317"/>
                  <a:pt x="1074" y="171"/>
                  <a:pt x="1366" y="147"/>
                </a:cubicBezTo>
                <a:cubicBezTo>
                  <a:pt x="1659" y="171"/>
                  <a:pt x="1952" y="317"/>
                  <a:pt x="2098" y="586"/>
                </a:cubicBezTo>
                <a:cubicBezTo>
                  <a:pt x="2220" y="732"/>
                  <a:pt x="2342" y="854"/>
                  <a:pt x="2488" y="854"/>
                </a:cubicBezTo>
                <a:lnTo>
                  <a:pt x="2488" y="854"/>
                </a:lnTo>
                <a:cubicBezTo>
                  <a:pt x="2635" y="854"/>
                  <a:pt x="2757" y="732"/>
                  <a:pt x="2879" y="586"/>
                </a:cubicBezTo>
                <a:cubicBezTo>
                  <a:pt x="3196" y="0"/>
                  <a:pt x="4025" y="0"/>
                  <a:pt x="4342" y="586"/>
                </a:cubicBezTo>
                <a:cubicBezTo>
                  <a:pt x="4464" y="732"/>
                  <a:pt x="4586" y="854"/>
                  <a:pt x="4732" y="854"/>
                </a:cubicBezTo>
                <a:lnTo>
                  <a:pt x="4781" y="854"/>
                </a:lnTo>
                <a:cubicBezTo>
                  <a:pt x="4927" y="854"/>
                  <a:pt x="5025" y="732"/>
                  <a:pt x="5147" y="586"/>
                </a:cubicBezTo>
                <a:cubicBezTo>
                  <a:pt x="5318" y="317"/>
                  <a:pt x="5586" y="171"/>
                  <a:pt x="5878" y="147"/>
                </a:cubicBezTo>
                <a:cubicBezTo>
                  <a:pt x="6196" y="171"/>
                  <a:pt x="6464" y="317"/>
                  <a:pt x="6635" y="586"/>
                </a:cubicBezTo>
                <a:cubicBezTo>
                  <a:pt x="6757" y="732"/>
                  <a:pt x="6854" y="854"/>
                  <a:pt x="7000" y="854"/>
                </a:cubicBezTo>
                <a:lnTo>
                  <a:pt x="7025" y="854"/>
                </a:lnTo>
                <a:cubicBezTo>
                  <a:pt x="7171" y="854"/>
                  <a:pt x="7293" y="732"/>
                  <a:pt x="7391" y="586"/>
                </a:cubicBezTo>
                <a:cubicBezTo>
                  <a:pt x="7708" y="0"/>
                  <a:pt x="8561" y="0"/>
                  <a:pt x="8878" y="586"/>
                </a:cubicBezTo>
                <a:cubicBezTo>
                  <a:pt x="9000" y="732"/>
                  <a:pt x="9098" y="854"/>
                  <a:pt x="9244" y="854"/>
                </a:cubicBezTo>
                <a:lnTo>
                  <a:pt x="9269" y="854"/>
                </a:lnTo>
                <a:cubicBezTo>
                  <a:pt x="9415" y="854"/>
                  <a:pt x="9537" y="732"/>
                  <a:pt x="9659" y="586"/>
                </a:cubicBezTo>
                <a:cubicBezTo>
                  <a:pt x="9805" y="317"/>
                  <a:pt x="10074" y="171"/>
                  <a:pt x="10391" y="147"/>
                </a:cubicBezTo>
                <a:cubicBezTo>
                  <a:pt x="10683" y="171"/>
                  <a:pt x="10976" y="317"/>
                  <a:pt x="11122" y="586"/>
                </a:cubicBezTo>
                <a:cubicBezTo>
                  <a:pt x="11244" y="732"/>
                  <a:pt x="11342" y="854"/>
                  <a:pt x="11488" y="85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34"/>
        <p:cNvGrpSpPr/>
        <p:nvPr/>
      </p:nvGrpSpPr>
      <p:grpSpPr>
        <a:xfrm>
          <a:off x="0" y="0"/>
          <a:ext cx="0" cy="0"/>
          <a:chOff x="0" y="0"/>
          <a:chExt cx="0" cy="0"/>
        </a:xfrm>
      </p:grpSpPr>
      <p:sp>
        <p:nvSpPr>
          <p:cNvPr id="1236" name="Google Shape;1236;p52"/>
          <p:cNvSpPr txBox="1">
            <a:spLocks noGrp="1"/>
          </p:cNvSpPr>
          <p:nvPr>
            <p:ph type="ctrTitle"/>
          </p:nvPr>
        </p:nvSpPr>
        <p:spPr>
          <a:xfrm>
            <a:off x="2090959" y="2108253"/>
            <a:ext cx="4876365" cy="142446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Thanks!</a:t>
            </a:r>
            <a:endParaRPr dirty="0"/>
          </a:p>
        </p:txBody>
      </p:sp>
      <p:grpSp>
        <p:nvGrpSpPr>
          <p:cNvPr id="1238" name="Google Shape;1238;p52"/>
          <p:cNvGrpSpPr/>
          <p:nvPr/>
        </p:nvGrpSpPr>
        <p:grpSpPr>
          <a:xfrm>
            <a:off x="274188" y="1428844"/>
            <a:ext cx="1827475" cy="1051350"/>
            <a:chOff x="6161988" y="3104373"/>
            <a:chExt cx="1827475" cy="1051350"/>
          </a:xfrm>
        </p:grpSpPr>
        <p:grpSp>
          <p:nvGrpSpPr>
            <p:cNvPr id="1239" name="Google Shape;1239;p52"/>
            <p:cNvGrpSpPr/>
            <p:nvPr/>
          </p:nvGrpSpPr>
          <p:grpSpPr>
            <a:xfrm>
              <a:off x="6161988" y="3104373"/>
              <a:ext cx="1827475" cy="1051350"/>
              <a:chOff x="274188" y="1278048"/>
              <a:chExt cx="1827475" cy="1051350"/>
            </a:xfrm>
          </p:grpSpPr>
          <p:sp>
            <p:nvSpPr>
              <p:cNvPr id="1240" name="Google Shape;1240;p52"/>
              <p:cNvSpPr/>
              <p:nvPr/>
            </p:nvSpPr>
            <p:spPr>
              <a:xfrm>
                <a:off x="364363" y="1369398"/>
                <a:ext cx="1737300" cy="9600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1" name="Google Shape;1241;p52"/>
              <p:cNvGrpSpPr/>
              <p:nvPr/>
            </p:nvGrpSpPr>
            <p:grpSpPr>
              <a:xfrm>
                <a:off x="274188" y="1278048"/>
                <a:ext cx="1737300" cy="960000"/>
                <a:chOff x="7146475" y="2190661"/>
                <a:chExt cx="1737300" cy="960000"/>
              </a:xfrm>
            </p:grpSpPr>
            <p:sp>
              <p:nvSpPr>
                <p:cNvPr id="1242" name="Google Shape;1242;p52"/>
                <p:cNvSpPr/>
                <p:nvPr/>
              </p:nvSpPr>
              <p:spPr>
                <a:xfrm>
                  <a:off x="7146475" y="2190661"/>
                  <a:ext cx="1737300" cy="9600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43" name="Google Shape;1243;p52"/>
                <p:cNvCxnSpPr/>
                <p:nvPr/>
              </p:nvCxnSpPr>
              <p:spPr>
                <a:xfrm>
                  <a:off x="7151600" y="2373361"/>
                  <a:ext cx="1724700" cy="0"/>
                </a:xfrm>
                <a:prstGeom prst="straightConnector1">
                  <a:avLst/>
                </a:prstGeom>
                <a:noFill/>
                <a:ln w="28575" cap="flat" cmpd="sng">
                  <a:solidFill>
                    <a:schemeClr val="dk1"/>
                  </a:solidFill>
                  <a:prstDash val="solid"/>
                  <a:round/>
                  <a:headEnd type="none" w="med" len="med"/>
                  <a:tailEnd type="none" w="med" len="med"/>
                </a:ln>
              </p:spPr>
            </p:cxnSp>
          </p:grpSp>
        </p:grpSp>
        <p:grpSp>
          <p:nvGrpSpPr>
            <p:cNvPr id="1244" name="Google Shape;1244;p52"/>
            <p:cNvGrpSpPr/>
            <p:nvPr/>
          </p:nvGrpSpPr>
          <p:grpSpPr>
            <a:xfrm>
              <a:off x="6349239" y="3420925"/>
              <a:ext cx="1356472" cy="509050"/>
              <a:chOff x="6343699" y="3416675"/>
              <a:chExt cx="1356472" cy="509050"/>
            </a:xfrm>
          </p:grpSpPr>
          <p:sp>
            <p:nvSpPr>
              <p:cNvPr id="1245" name="Google Shape;1245;p52"/>
              <p:cNvSpPr/>
              <p:nvPr/>
            </p:nvSpPr>
            <p:spPr>
              <a:xfrm>
                <a:off x="6343699" y="3524445"/>
                <a:ext cx="776865" cy="54206"/>
              </a:xfrm>
              <a:custGeom>
                <a:avLst/>
                <a:gdLst/>
                <a:ahLst/>
                <a:cxnLst/>
                <a:rect l="l" t="t" r="r" b="b"/>
                <a:pathLst>
                  <a:path w="19319" h="1348" extrusionOk="0">
                    <a:moveTo>
                      <a:pt x="18435" y="1"/>
                    </a:moveTo>
                    <a:cubicBezTo>
                      <a:pt x="18412" y="1"/>
                      <a:pt x="18389" y="2"/>
                      <a:pt x="18366" y="3"/>
                    </a:cubicBezTo>
                    <a:lnTo>
                      <a:pt x="854" y="3"/>
                    </a:lnTo>
                    <a:cubicBezTo>
                      <a:pt x="0" y="52"/>
                      <a:pt x="0" y="1296"/>
                      <a:pt x="854" y="1345"/>
                    </a:cubicBezTo>
                    <a:lnTo>
                      <a:pt x="18366" y="1345"/>
                    </a:lnTo>
                    <a:cubicBezTo>
                      <a:pt x="18389" y="1347"/>
                      <a:pt x="18412" y="1347"/>
                      <a:pt x="18435" y="1347"/>
                    </a:cubicBezTo>
                    <a:cubicBezTo>
                      <a:pt x="19319" y="1347"/>
                      <a:pt x="19319" y="1"/>
                      <a:pt x="184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52"/>
              <p:cNvSpPr/>
              <p:nvPr/>
            </p:nvSpPr>
            <p:spPr>
              <a:xfrm>
                <a:off x="6343699" y="3651035"/>
                <a:ext cx="777147" cy="55131"/>
              </a:xfrm>
              <a:custGeom>
                <a:avLst/>
                <a:gdLst/>
                <a:ahLst/>
                <a:cxnLst/>
                <a:rect l="l" t="t" r="r" b="b"/>
                <a:pathLst>
                  <a:path w="19326" h="1371" extrusionOk="0">
                    <a:moveTo>
                      <a:pt x="18412" y="1"/>
                    </a:moveTo>
                    <a:cubicBezTo>
                      <a:pt x="18397" y="1"/>
                      <a:pt x="18382" y="1"/>
                      <a:pt x="18366" y="2"/>
                    </a:cubicBezTo>
                    <a:lnTo>
                      <a:pt x="854" y="2"/>
                    </a:lnTo>
                    <a:cubicBezTo>
                      <a:pt x="0" y="75"/>
                      <a:pt x="0" y="1319"/>
                      <a:pt x="854" y="1368"/>
                    </a:cubicBezTo>
                    <a:lnTo>
                      <a:pt x="18366" y="1368"/>
                    </a:lnTo>
                    <a:cubicBezTo>
                      <a:pt x="18389" y="1369"/>
                      <a:pt x="18412" y="1370"/>
                      <a:pt x="18434" y="1370"/>
                    </a:cubicBezTo>
                    <a:cubicBezTo>
                      <a:pt x="19326" y="1370"/>
                      <a:pt x="19319" y="1"/>
                      <a:pt x="18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52"/>
              <p:cNvSpPr/>
              <p:nvPr/>
            </p:nvSpPr>
            <p:spPr>
              <a:xfrm>
                <a:off x="6343699" y="3778469"/>
                <a:ext cx="776865" cy="55172"/>
              </a:xfrm>
              <a:custGeom>
                <a:avLst/>
                <a:gdLst/>
                <a:ahLst/>
                <a:cxnLst/>
                <a:rect l="l" t="t" r="r" b="b"/>
                <a:pathLst>
                  <a:path w="19319" h="1372" extrusionOk="0">
                    <a:moveTo>
                      <a:pt x="18433" y="1"/>
                    </a:moveTo>
                    <a:cubicBezTo>
                      <a:pt x="18411" y="1"/>
                      <a:pt x="18389" y="2"/>
                      <a:pt x="18366" y="3"/>
                    </a:cubicBezTo>
                    <a:lnTo>
                      <a:pt x="854" y="3"/>
                    </a:lnTo>
                    <a:cubicBezTo>
                      <a:pt x="0" y="52"/>
                      <a:pt x="0" y="1320"/>
                      <a:pt x="854" y="1369"/>
                    </a:cubicBezTo>
                    <a:lnTo>
                      <a:pt x="18366" y="1369"/>
                    </a:lnTo>
                    <a:cubicBezTo>
                      <a:pt x="18389" y="1371"/>
                      <a:pt x="18411" y="1372"/>
                      <a:pt x="18433" y="1372"/>
                    </a:cubicBezTo>
                    <a:cubicBezTo>
                      <a:pt x="19319" y="1372"/>
                      <a:pt x="19319" y="1"/>
                      <a:pt x="184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52"/>
              <p:cNvSpPr/>
              <p:nvPr/>
            </p:nvSpPr>
            <p:spPr>
              <a:xfrm>
                <a:off x="7286224" y="3416675"/>
                <a:ext cx="413947" cy="509050"/>
              </a:xfrm>
              <a:custGeom>
                <a:avLst/>
                <a:gdLst/>
                <a:ahLst/>
                <a:cxnLst/>
                <a:rect l="l" t="t" r="r" b="b"/>
                <a:pathLst>
                  <a:path w="10294" h="12659" extrusionOk="0">
                    <a:moveTo>
                      <a:pt x="1" y="1"/>
                    </a:moveTo>
                    <a:lnTo>
                      <a:pt x="1" y="12659"/>
                    </a:lnTo>
                    <a:lnTo>
                      <a:pt x="10293" y="12659"/>
                    </a:lnTo>
                    <a:lnTo>
                      <a:pt x="10293" y="1"/>
                    </a:ln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65" name="Google Shape;1265;p52"/>
          <p:cNvGrpSpPr/>
          <p:nvPr/>
        </p:nvGrpSpPr>
        <p:grpSpPr>
          <a:xfrm>
            <a:off x="274211" y="2663294"/>
            <a:ext cx="1823501" cy="1051350"/>
            <a:chOff x="7469486" y="1480344"/>
            <a:chExt cx="1823501" cy="1051350"/>
          </a:xfrm>
        </p:grpSpPr>
        <p:grpSp>
          <p:nvGrpSpPr>
            <p:cNvPr id="1266" name="Google Shape;1266;p52"/>
            <p:cNvGrpSpPr/>
            <p:nvPr/>
          </p:nvGrpSpPr>
          <p:grpSpPr>
            <a:xfrm>
              <a:off x="7469709" y="1480344"/>
              <a:ext cx="1823279" cy="1051350"/>
              <a:chOff x="278384" y="1278048"/>
              <a:chExt cx="1823279" cy="1051350"/>
            </a:xfrm>
          </p:grpSpPr>
          <p:sp>
            <p:nvSpPr>
              <p:cNvPr id="1267" name="Google Shape;1267;p52"/>
              <p:cNvSpPr/>
              <p:nvPr/>
            </p:nvSpPr>
            <p:spPr>
              <a:xfrm>
                <a:off x="364363" y="1369398"/>
                <a:ext cx="1737300" cy="9600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8" name="Google Shape;1268;p52"/>
              <p:cNvGrpSpPr/>
              <p:nvPr/>
            </p:nvGrpSpPr>
            <p:grpSpPr>
              <a:xfrm>
                <a:off x="278384" y="1278048"/>
                <a:ext cx="1737300" cy="960000"/>
                <a:chOff x="7150671" y="2190661"/>
                <a:chExt cx="1737300" cy="960000"/>
              </a:xfrm>
            </p:grpSpPr>
            <p:sp>
              <p:nvSpPr>
                <p:cNvPr id="1269" name="Google Shape;1269;p52"/>
                <p:cNvSpPr/>
                <p:nvPr/>
              </p:nvSpPr>
              <p:spPr>
                <a:xfrm>
                  <a:off x="7150671" y="2190661"/>
                  <a:ext cx="1737300" cy="9600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70" name="Google Shape;1270;p52"/>
                <p:cNvCxnSpPr/>
                <p:nvPr/>
              </p:nvCxnSpPr>
              <p:spPr>
                <a:xfrm>
                  <a:off x="7151600" y="2373361"/>
                  <a:ext cx="1724700" cy="0"/>
                </a:xfrm>
                <a:prstGeom prst="straightConnector1">
                  <a:avLst/>
                </a:prstGeom>
                <a:noFill/>
                <a:ln w="28575" cap="flat" cmpd="sng">
                  <a:solidFill>
                    <a:schemeClr val="dk1"/>
                  </a:solidFill>
                  <a:prstDash val="solid"/>
                  <a:round/>
                  <a:headEnd type="none" w="med" len="med"/>
                  <a:tailEnd type="none" w="med" len="med"/>
                </a:ln>
              </p:spPr>
            </p:cxnSp>
          </p:grpSp>
        </p:grpSp>
        <p:cxnSp>
          <p:nvCxnSpPr>
            <p:cNvPr id="1271" name="Google Shape;1271;p52"/>
            <p:cNvCxnSpPr/>
            <p:nvPr/>
          </p:nvCxnSpPr>
          <p:spPr>
            <a:xfrm>
              <a:off x="7469486" y="2052225"/>
              <a:ext cx="1724100" cy="0"/>
            </a:xfrm>
            <a:prstGeom prst="straightConnector1">
              <a:avLst/>
            </a:prstGeom>
            <a:noFill/>
            <a:ln w="28575" cap="flat" cmpd="sng">
              <a:solidFill>
                <a:schemeClr val="dk1"/>
              </a:solidFill>
              <a:prstDash val="solid"/>
              <a:round/>
              <a:headEnd type="none" w="med" len="med"/>
              <a:tailEnd type="none" w="med" len="med"/>
            </a:ln>
          </p:spPr>
        </p:cxnSp>
        <p:sp>
          <p:nvSpPr>
            <p:cNvPr id="1272" name="Google Shape;1272;p52"/>
            <p:cNvSpPr/>
            <p:nvPr/>
          </p:nvSpPr>
          <p:spPr>
            <a:xfrm>
              <a:off x="8031688" y="1782907"/>
              <a:ext cx="599697" cy="538636"/>
            </a:xfrm>
            <a:custGeom>
              <a:avLst/>
              <a:gdLst/>
              <a:ahLst/>
              <a:cxnLst/>
              <a:rect l="l" t="t" r="r" b="b"/>
              <a:pathLst>
                <a:path w="11123" h="9990" extrusionOk="0">
                  <a:moveTo>
                    <a:pt x="5566" y="0"/>
                  </a:moveTo>
                  <a:cubicBezTo>
                    <a:pt x="4372" y="0"/>
                    <a:pt x="3174" y="424"/>
                    <a:pt x="2220" y="1288"/>
                  </a:cubicBezTo>
                  <a:cubicBezTo>
                    <a:pt x="172" y="3117"/>
                    <a:pt x="1" y="6287"/>
                    <a:pt x="1855" y="8336"/>
                  </a:cubicBezTo>
                  <a:cubicBezTo>
                    <a:pt x="2832" y="9431"/>
                    <a:pt x="4192" y="9989"/>
                    <a:pt x="5560" y="9989"/>
                  </a:cubicBezTo>
                  <a:cubicBezTo>
                    <a:pt x="6752" y="9989"/>
                    <a:pt x="7949" y="9565"/>
                    <a:pt x="8903" y="8702"/>
                  </a:cubicBezTo>
                  <a:cubicBezTo>
                    <a:pt x="10952" y="6873"/>
                    <a:pt x="11123" y="3702"/>
                    <a:pt x="9293" y="1653"/>
                  </a:cubicBezTo>
                  <a:cubicBezTo>
                    <a:pt x="8303" y="559"/>
                    <a:pt x="6936" y="0"/>
                    <a:pt x="5566" y="0"/>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52"/>
            <p:cNvSpPr/>
            <p:nvPr/>
          </p:nvSpPr>
          <p:spPr>
            <a:xfrm>
              <a:off x="8111159" y="1873044"/>
              <a:ext cx="448465" cy="440236"/>
            </a:xfrm>
            <a:custGeom>
              <a:avLst/>
              <a:gdLst/>
              <a:ahLst/>
              <a:cxnLst/>
              <a:rect l="l" t="t" r="r" b="b"/>
              <a:pathLst>
                <a:path w="8318" h="8165" extrusionOk="0">
                  <a:moveTo>
                    <a:pt x="4147" y="0"/>
                  </a:moveTo>
                  <a:cubicBezTo>
                    <a:pt x="1171" y="0"/>
                    <a:pt x="1366" y="3829"/>
                    <a:pt x="1366" y="3829"/>
                  </a:cubicBezTo>
                  <a:lnTo>
                    <a:pt x="2513" y="3829"/>
                  </a:lnTo>
                  <a:cubicBezTo>
                    <a:pt x="2659" y="4098"/>
                    <a:pt x="2854" y="4366"/>
                    <a:pt x="3074" y="4561"/>
                  </a:cubicBezTo>
                  <a:cubicBezTo>
                    <a:pt x="1952" y="4707"/>
                    <a:pt x="879" y="5195"/>
                    <a:pt x="1" y="5951"/>
                  </a:cubicBezTo>
                  <a:cubicBezTo>
                    <a:pt x="1000" y="7427"/>
                    <a:pt x="2580" y="8165"/>
                    <a:pt x="4159" y="8165"/>
                  </a:cubicBezTo>
                  <a:cubicBezTo>
                    <a:pt x="5738" y="8165"/>
                    <a:pt x="7317" y="7427"/>
                    <a:pt x="8317" y="5951"/>
                  </a:cubicBezTo>
                  <a:cubicBezTo>
                    <a:pt x="7439" y="5195"/>
                    <a:pt x="6366" y="4707"/>
                    <a:pt x="5220" y="4561"/>
                  </a:cubicBezTo>
                  <a:cubicBezTo>
                    <a:pt x="5464" y="4366"/>
                    <a:pt x="5659" y="4098"/>
                    <a:pt x="5805" y="3829"/>
                  </a:cubicBezTo>
                  <a:lnTo>
                    <a:pt x="6952" y="3829"/>
                  </a:lnTo>
                  <a:cubicBezTo>
                    <a:pt x="6952" y="3829"/>
                    <a:pt x="7122" y="0"/>
                    <a:pt x="4147" y="0"/>
                  </a:cubicBez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4" name="Google Shape;1274;p52"/>
          <p:cNvGrpSpPr/>
          <p:nvPr/>
        </p:nvGrpSpPr>
        <p:grpSpPr>
          <a:xfrm>
            <a:off x="7927951" y="2080033"/>
            <a:ext cx="941841" cy="2789257"/>
            <a:chOff x="6592201" y="2061933"/>
            <a:chExt cx="941841" cy="2789257"/>
          </a:xfrm>
        </p:grpSpPr>
        <p:sp>
          <p:nvSpPr>
            <p:cNvPr id="1275" name="Google Shape;1275;p52"/>
            <p:cNvSpPr/>
            <p:nvPr/>
          </p:nvSpPr>
          <p:spPr>
            <a:xfrm>
              <a:off x="6592201" y="2061933"/>
              <a:ext cx="941841" cy="2789257"/>
            </a:xfrm>
            <a:custGeom>
              <a:avLst/>
              <a:gdLst/>
              <a:ahLst/>
              <a:cxnLst/>
              <a:rect l="l" t="t" r="r" b="b"/>
              <a:pathLst>
                <a:path w="8343" h="24976" extrusionOk="0">
                  <a:moveTo>
                    <a:pt x="440" y="24537"/>
                  </a:moveTo>
                  <a:cubicBezTo>
                    <a:pt x="147" y="24244"/>
                    <a:pt x="1" y="23854"/>
                    <a:pt x="1" y="23464"/>
                  </a:cubicBezTo>
                  <a:lnTo>
                    <a:pt x="1" y="4074"/>
                  </a:lnTo>
                  <a:cubicBezTo>
                    <a:pt x="50" y="1805"/>
                    <a:pt x="1903" y="1"/>
                    <a:pt x="4172" y="1"/>
                  </a:cubicBezTo>
                  <a:cubicBezTo>
                    <a:pt x="6440" y="1"/>
                    <a:pt x="8269" y="1805"/>
                    <a:pt x="8342" y="4074"/>
                  </a:cubicBezTo>
                  <a:lnTo>
                    <a:pt x="8342" y="23464"/>
                  </a:lnTo>
                  <a:cubicBezTo>
                    <a:pt x="8342" y="24293"/>
                    <a:pt x="7659" y="24976"/>
                    <a:pt x="6806" y="24976"/>
                  </a:cubicBezTo>
                  <a:lnTo>
                    <a:pt x="1537" y="24976"/>
                  </a:lnTo>
                  <a:cubicBezTo>
                    <a:pt x="1123" y="24976"/>
                    <a:pt x="733" y="24829"/>
                    <a:pt x="440" y="24537"/>
                  </a:cubicBezTo>
                  <a:close/>
                  <a:moveTo>
                    <a:pt x="4172" y="3293"/>
                  </a:moveTo>
                  <a:cubicBezTo>
                    <a:pt x="4952" y="3293"/>
                    <a:pt x="4952" y="2147"/>
                    <a:pt x="4172" y="2147"/>
                  </a:cubicBezTo>
                  <a:cubicBezTo>
                    <a:pt x="4025" y="2147"/>
                    <a:pt x="3879" y="2196"/>
                    <a:pt x="3757" y="2318"/>
                  </a:cubicBezTo>
                  <a:cubicBezTo>
                    <a:pt x="3537" y="2537"/>
                    <a:pt x="3537" y="2903"/>
                    <a:pt x="3757" y="3123"/>
                  </a:cubicBezTo>
                  <a:cubicBezTo>
                    <a:pt x="3879" y="3244"/>
                    <a:pt x="4025" y="3293"/>
                    <a:pt x="4172" y="32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52"/>
            <p:cNvSpPr/>
            <p:nvPr/>
          </p:nvSpPr>
          <p:spPr>
            <a:xfrm>
              <a:off x="6592201" y="2061933"/>
              <a:ext cx="941841" cy="2789257"/>
            </a:xfrm>
            <a:custGeom>
              <a:avLst/>
              <a:gdLst/>
              <a:ahLst/>
              <a:cxnLst/>
              <a:rect l="l" t="t" r="r" b="b"/>
              <a:pathLst>
                <a:path w="8343" h="24976" extrusionOk="0">
                  <a:moveTo>
                    <a:pt x="391" y="23464"/>
                  </a:moveTo>
                  <a:cubicBezTo>
                    <a:pt x="391" y="23756"/>
                    <a:pt x="513" y="24049"/>
                    <a:pt x="733" y="24268"/>
                  </a:cubicBezTo>
                  <a:cubicBezTo>
                    <a:pt x="928" y="24488"/>
                    <a:pt x="1220" y="24585"/>
                    <a:pt x="1537" y="24585"/>
                  </a:cubicBezTo>
                  <a:lnTo>
                    <a:pt x="6806" y="24585"/>
                  </a:lnTo>
                  <a:cubicBezTo>
                    <a:pt x="7440" y="24585"/>
                    <a:pt x="7952" y="24073"/>
                    <a:pt x="7952" y="23464"/>
                  </a:cubicBezTo>
                  <a:lnTo>
                    <a:pt x="7952" y="4074"/>
                  </a:lnTo>
                  <a:cubicBezTo>
                    <a:pt x="7879" y="2025"/>
                    <a:pt x="6220" y="391"/>
                    <a:pt x="4172" y="391"/>
                  </a:cubicBezTo>
                  <a:cubicBezTo>
                    <a:pt x="2123" y="391"/>
                    <a:pt x="440" y="2025"/>
                    <a:pt x="391" y="4074"/>
                  </a:cubicBezTo>
                  <a:close/>
                  <a:moveTo>
                    <a:pt x="4172" y="2196"/>
                  </a:moveTo>
                  <a:cubicBezTo>
                    <a:pt x="4854" y="2196"/>
                    <a:pt x="4854" y="3244"/>
                    <a:pt x="4172" y="3244"/>
                  </a:cubicBezTo>
                  <a:cubicBezTo>
                    <a:pt x="4025" y="3244"/>
                    <a:pt x="3903" y="3171"/>
                    <a:pt x="3806" y="3074"/>
                  </a:cubicBezTo>
                  <a:cubicBezTo>
                    <a:pt x="3611" y="2879"/>
                    <a:pt x="3611" y="2562"/>
                    <a:pt x="3806" y="2342"/>
                  </a:cubicBezTo>
                  <a:cubicBezTo>
                    <a:pt x="3903" y="2245"/>
                    <a:pt x="4025" y="2196"/>
                    <a:pt x="4172" y="2196"/>
                  </a:cubicBezTo>
                  <a:close/>
                  <a:moveTo>
                    <a:pt x="3611" y="2147"/>
                  </a:moveTo>
                  <a:cubicBezTo>
                    <a:pt x="4220" y="1513"/>
                    <a:pt x="5269" y="2196"/>
                    <a:pt x="4928" y="3025"/>
                  </a:cubicBezTo>
                  <a:cubicBezTo>
                    <a:pt x="4586" y="3854"/>
                    <a:pt x="3367" y="3610"/>
                    <a:pt x="3367" y="2708"/>
                  </a:cubicBezTo>
                  <a:cubicBezTo>
                    <a:pt x="3367" y="2488"/>
                    <a:pt x="3440" y="2293"/>
                    <a:pt x="3611" y="2147"/>
                  </a:cubicBezTo>
                  <a:close/>
                  <a:moveTo>
                    <a:pt x="7196" y="19951"/>
                  </a:moveTo>
                  <a:lnTo>
                    <a:pt x="7196" y="19951"/>
                  </a:lnTo>
                  <a:lnTo>
                    <a:pt x="7196" y="22805"/>
                  </a:lnTo>
                  <a:cubicBezTo>
                    <a:pt x="7196" y="22878"/>
                    <a:pt x="7123" y="22951"/>
                    <a:pt x="7049" y="22951"/>
                  </a:cubicBezTo>
                  <a:lnTo>
                    <a:pt x="1294" y="22951"/>
                  </a:lnTo>
                  <a:cubicBezTo>
                    <a:pt x="1220" y="22951"/>
                    <a:pt x="1147" y="22878"/>
                    <a:pt x="1147" y="22805"/>
                  </a:cubicBezTo>
                  <a:lnTo>
                    <a:pt x="1147" y="5635"/>
                  </a:lnTo>
                  <a:cubicBezTo>
                    <a:pt x="1147" y="5562"/>
                    <a:pt x="1220" y="5488"/>
                    <a:pt x="1294" y="5488"/>
                  </a:cubicBezTo>
                  <a:lnTo>
                    <a:pt x="7025" y="5488"/>
                  </a:lnTo>
                  <a:cubicBezTo>
                    <a:pt x="7123" y="5488"/>
                    <a:pt x="7196" y="5562"/>
                    <a:pt x="7196" y="5635"/>
                  </a:cubicBezTo>
                  <a:lnTo>
                    <a:pt x="7196" y="8488"/>
                  </a:lnTo>
                  <a:lnTo>
                    <a:pt x="7196" y="8488"/>
                  </a:lnTo>
                  <a:lnTo>
                    <a:pt x="7196" y="11366"/>
                  </a:lnTo>
                  <a:lnTo>
                    <a:pt x="7196" y="11366"/>
                  </a:lnTo>
                  <a:lnTo>
                    <a:pt x="7196" y="14220"/>
                  </a:lnTo>
                  <a:lnTo>
                    <a:pt x="7196" y="14220"/>
                  </a:lnTo>
                  <a:lnTo>
                    <a:pt x="7196" y="17073"/>
                  </a:lnTo>
                  <a:lnTo>
                    <a:pt x="7196" y="17073"/>
                  </a:lnTo>
                  <a:lnTo>
                    <a:pt x="7196" y="19927"/>
                  </a:lnTo>
                  <a:close/>
                  <a:moveTo>
                    <a:pt x="6879" y="20098"/>
                  </a:moveTo>
                  <a:lnTo>
                    <a:pt x="6879" y="22659"/>
                  </a:lnTo>
                  <a:lnTo>
                    <a:pt x="1440" y="22659"/>
                  </a:lnTo>
                  <a:lnTo>
                    <a:pt x="1440" y="20098"/>
                  </a:lnTo>
                  <a:close/>
                  <a:moveTo>
                    <a:pt x="1440" y="19781"/>
                  </a:moveTo>
                  <a:lnTo>
                    <a:pt x="1440" y="17220"/>
                  </a:lnTo>
                  <a:lnTo>
                    <a:pt x="6879" y="17220"/>
                  </a:lnTo>
                  <a:lnTo>
                    <a:pt x="6879" y="19781"/>
                  </a:lnTo>
                  <a:close/>
                  <a:moveTo>
                    <a:pt x="1440" y="16927"/>
                  </a:moveTo>
                  <a:lnTo>
                    <a:pt x="1440" y="14366"/>
                  </a:lnTo>
                  <a:lnTo>
                    <a:pt x="6879" y="14366"/>
                  </a:lnTo>
                  <a:lnTo>
                    <a:pt x="6879" y="16927"/>
                  </a:lnTo>
                  <a:close/>
                  <a:moveTo>
                    <a:pt x="1440" y="14074"/>
                  </a:moveTo>
                  <a:lnTo>
                    <a:pt x="1440" y="11513"/>
                  </a:lnTo>
                  <a:lnTo>
                    <a:pt x="6879" y="11513"/>
                  </a:lnTo>
                  <a:lnTo>
                    <a:pt x="6879" y="14074"/>
                  </a:lnTo>
                  <a:close/>
                  <a:moveTo>
                    <a:pt x="1440" y="11196"/>
                  </a:moveTo>
                  <a:lnTo>
                    <a:pt x="1440" y="8635"/>
                  </a:lnTo>
                  <a:lnTo>
                    <a:pt x="6879" y="8635"/>
                  </a:lnTo>
                  <a:lnTo>
                    <a:pt x="6879" y="11196"/>
                  </a:lnTo>
                  <a:close/>
                  <a:moveTo>
                    <a:pt x="1440" y="8342"/>
                  </a:moveTo>
                  <a:lnTo>
                    <a:pt x="1440" y="5805"/>
                  </a:lnTo>
                  <a:lnTo>
                    <a:pt x="6879" y="5805"/>
                  </a:lnTo>
                  <a:lnTo>
                    <a:pt x="6879" y="8366"/>
                  </a:lnTo>
                  <a:close/>
                  <a:moveTo>
                    <a:pt x="440" y="24537"/>
                  </a:moveTo>
                  <a:cubicBezTo>
                    <a:pt x="147" y="24244"/>
                    <a:pt x="1" y="23854"/>
                    <a:pt x="1" y="23464"/>
                  </a:cubicBezTo>
                  <a:lnTo>
                    <a:pt x="1" y="4074"/>
                  </a:lnTo>
                  <a:cubicBezTo>
                    <a:pt x="50" y="1805"/>
                    <a:pt x="1903" y="1"/>
                    <a:pt x="4172" y="1"/>
                  </a:cubicBezTo>
                  <a:cubicBezTo>
                    <a:pt x="6440" y="1"/>
                    <a:pt x="8293" y="1805"/>
                    <a:pt x="8342" y="4074"/>
                  </a:cubicBezTo>
                  <a:lnTo>
                    <a:pt x="8342" y="23464"/>
                  </a:lnTo>
                  <a:cubicBezTo>
                    <a:pt x="8342" y="24293"/>
                    <a:pt x="7659" y="24976"/>
                    <a:pt x="6830" y="24976"/>
                  </a:cubicBezTo>
                  <a:lnTo>
                    <a:pt x="1537" y="24976"/>
                  </a:lnTo>
                  <a:cubicBezTo>
                    <a:pt x="1123" y="24976"/>
                    <a:pt x="733" y="24829"/>
                    <a:pt x="440" y="2453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52"/>
            <p:cNvSpPr/>
            <p:nvPr/>
          </p:nvSpPr>
          <p:spPr>
            <a:xfrm>
              <a:off x="6636341" y="2105487"/>
              <a:ext cx="853561" cy="2702149"/>
            </a:xfrm>
            <a:custGeom>
              <a:avLst/>
              <a:gdLst/>
              <a:ahLst/>
              <a:cxnLst/>
              <a:rect l="l" t="t" r="r" b="b"/>
              <a:pathLst>
                <a:path w="7561" h="24196" extrusionOk="0">
                  <a:moveTo>
                    <a:pt x="0" y="3684"/>
                  </a:moveTo>
                  <a:lnTo>
                    <a:pt x="0" y="23074"/>
                  </a:lnTo>
                  <a:cubicBezTo>
                    <a:pt x="0" y="23366"/>
                    <a:pt x="122" y="23659"/>
                    <a:pt x="342" y="23878"/>
                  </a:cubicBezTo>
                  <a:cubicBezTo>
                    <a:pt x="537" y="24098"/>
                    <a:pt x="829" y="24195"/>
                    <a:pt x="1146" y="24195"/>
                  </a:cubicBezTo>
                  <a:lnTo>
                    <a:pt x="6415" y="24195"/>
                  </a:lnTo>
                  <a:cubicBezTo>
                    <a:pt x="7049" y="24195"/>
                    <a:pt x="7561" y="23683"/>
                    <a:pt x="7561" y="23074"/>
                  </a:cubicBezTo>
                  <a:lnTo>
                    <a:pt x="7561" y="3684"/>
                  </a:lnTo>
                  <a:cubicBezTo>
                    <a:pt x="7488" y="1635"/>
                    <a:pt x="5829" y="1"/>
                    <a:pt x="3781" y="1"/>
                  </a:cubicBezTo>
                  <a:cubicBezTo>
                    <a:pt x="1732" y="1"/>
                    <a:pt x="49" y="1635"/>
                    <a:pt x="0" y="3684"/>
                  </a:cubicBezTo>
                  <a:close/>
                  <a:moveTo>
                    <a:pt x="4585" y="2318"/>
                  </a:moveTo>
                  <a:cubicBezTo>
                    <a:pt x="4585" y="3220"/>
                    <a:pt x="3366" y="3464"/>
                    <a:pt x="3024" y="2635"/>
                  </a:cubicBezTo>
                  <a:cubicBezTo>
                    <a:pt x="2683" y="1806"/>
                    <a:pt x="3732" y="1123"/>
                    <a:pt x="4366" y="1757"/>
                  </a:cubicBezTo>
                  <a:cubicBezTo>
                    <a:pt x="4512" y="1903"/>
                    <a:pt x="4585" y="2098"/>
                    <a:pt x="4585" y="2318"/>
                  </a:cubicBezTo>
                  <a:close/>
                  <a:moveTo>
                    <a:pt x="903" y="5098"/>
                  </a:moveTo>
                  <a:lnTo>
                    <a:pt x="6634" y="5098"/>
                  </a:lnTo>
                  <a:cubicBezTo>
                    <a:pt x="6732" y="5098"/>
                    <a:pt x="6805" y="5172"/>
                    <a:pt x="6805" y="5245"/>
                  </a:cubicBezTo>
                  <a:lnTo>
                    <a:pt x="6805" y="8123"/>
                  </a:lnTo>
                  <a:lnTo>
                    <a:pt x="6805" y="8123"/>
                  </a:lnTo>
                  <a:lnTo>
                    <a:pt x="6805" y="10976"/>
                  </a:lnTo>
                  <a:lnTo>
                    <a:pt x="6805" y="10976"/>
                  </a:lnTo>
                  <a:lnTo>
                    <a:pt x="6805" y="13830"/>
                  </a:lnTo>
                  <a:lnTo>
                    <a:pt x="6805" y="13830"/>
                  </a:lnTo>
                  <a:lnTo>
                    <a:pt x="6805" y="16683"/>
                  </a:lnTo>
                  <a:lnTo>
                    <a:pt x="6805" y="16683"/>
                  </a:lnTo>
                  <a:lnTo>
                    <a:pt x="6805" y="19537"/>
                  </a:lnTo>
                  <a:lnTo>
                    <a:pt x="6805" y="19537"/>
                  </a:lnTo>
                  <a:lnTo>
                    <a:pt x="6805" y="22415"/>
                  </a:lnTo>
                  <a:cubicBezTo>
                    <a:pt x="6805" y="22488"/>
                    <a:pt x="6732" y="22561"/>
                    <a:pt x="6634" y="22561"/>
                  </a:cubicBezTo>
                  <a:lnTo>
                    <a:pt x="903" y="22561"/>
                  </a:lnTo>
                  <a:cubicBezTo>
                    <a:pt x="829" y="22561"/>
                    <a:pt x="756" y="22488"/>
                    <a:pt x="756" y="22415"/>
                  </a:cubicBezTo>
                  <a:lnTo>
                    <a:pt x="756" y="5245"/>
                  </a:lnTo>
                  <a:cubicBezTo>
                    <a:pt x="756" y="5172"/>
                    <a:pt x="829" y="5098"/>
                    <a:pt x="903" y="509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52"/>
            <p:cNvSpPr/>
            <p:nvPr/>
          </p:nvSpPr>
          <p:spPr>
            <a:xfrm>
              <a:off x="6754649" y="2707541"/>
              <a:ext cx="614122" cy="286006"/>
            </a:xfrm>
            <a:custGeom>
              <a:avLst/>
              <a:gdLst/>
              <a:ahLst/>
              <a:cxnLst/>
              <a:rect l="l" t="t" r="r" b="b"/>
              <a:pathLst>
                <a:path w="5440" h="2561" extrusionOk="0">
                  <a:moveTo>
                    <a:pt x="1" y="0"/>
                  </a:moveTo>
                  <a:lnTo>
                    <a:pt x="1" y="2561"/>
                  </a:lnTo>
                  <a:lnTo>
                    <a:pt x="5440" y="2561"/>
                  </a:lnTo>
                  <a:lnTo>
                    <a:pt x="5440" y="0"/>
                  </a:lnTo>
                  <a:close/>
                </a:path>
              </a:pathLst>
            </a:custGeom>
            <a:solidFill>
              <a:schemeClr val="accent3">
                <a:alpha val="66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52"/>
            <p:cNvSpPr/>
            <p:nvPr/>
          </p:nvSpPr>
          <p:spPr>
            <a:xfrm>
              <a:off x="6754649" y="3028949"/>
              <a:ext cx="614122" cy="286006"/>
            </a:xfrm>
            <a:custGeom>
              <a:avLst/>
              <a:gdLst/>
              <a:ahLst/>
              <a:cxnLst/>
              <a:rect l="l" t="t" r="r" b="b"/>
              <a:pathLst>
                <a:path w="5440" h="2561" extrusionOk="0">
                  <a:moveTo>
                    <a:pt x="1" y="0"/>
                  </a:moveTo>
                  <a:lnTo>
                    <a:pt x="1" y="2561"/>
                  </a:lnTo>
                  <a:lnTo>
                    <a:pt x="5440" y="2561"/>
                  </a:lnTo>
                  <a:lnTo>
                    <a:pt x="5440" y="0"/>
                  </a:lnTo>
                  <a:close/>
                </a:path>
              </a:pathLst>
            </a:custGeom>
            <a:solidFill>
              <a:schemeClr val="accent3">
                <a:alpha val="7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52"/>
            <p:cNvSpPr/>
            <p:nvPr/>
          </p:nvSpPr>
          <p:spPr>
            <a:xfrm>
              <a:off x="6754649" y="3347564"/>
              <a:ext cx="614122" cy="286118"/>
            </a:xfrm>
            <a:custGeom>
              <a:avLst/>
              <a:gdLst/>
              <a:ahLst/>
              <a:cxnLst/>
              <a:rect l="l" t="t" r="r" b="b"/>
              <a:pathLst>
                <a:path w="5440" h="2562" extrusionOk="0">
                  <a:moveTo>
                    <a:pt x="1" y="1"/>
                  </a:moveTo>
                  <a:lnTo>
                    <a:pt x="1" y="2562"/>
                  </a:lnTo>
                  <a:lnTo>
                    <a:pt x="5440" y="2562"/>
                  </a:lnTo>
                  <a:lnTo>
                    <a:pt x="5440" y="1"/>
                  </a:lnTo>
                  <a:close/>
                </a:path>
              </a:pathLst>
            </a:custGeom>
            <a:solidFill>
              <a:schemeClr val="accent3">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52"/>
            <p:cNvSpPr/>
            <p:nvPr/>
          </p:nvSpPr>
          <p:spPr>
            <a:xfrm>
              <a:off x="6754649" y="3666292"/>
              <a:ext cx="614122" cy="286118"/>
            </a:xfrm>
            <a:custGeom>
              <a:avLst/>
              <a:gdLst/>
              <a:ahLst/>
              <a:cxnLst/>
              <a:rect l="l" t="t" r="r" b="b"/>
              <a:pathLst>
                <a:path w="5440" h="2562" extrusionOk="0">
                  <a:moveTo>
                    <a:pt x="1" y="0"/>
                  </a:moveTo>
                  <a:lnTo>
                    <a:pt x="1" y="2561"/>
                  </a:lnTo>
                  <a:lnTo>
                    <a:pt x="5440" y="2561"/>
                  </a:lnTo>
                  <a:lnTo>
                    <a:pt x="5440" y="0"/>
                  </a:lnTo>
                  <a:close/>
                </a:path>
              </a:pathLst>
            </a:custGeom>
            <a:solidFill>
              <a:schemeClr val="accent3">
                <a:alpha val="86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52"/>
            <p:cNvSpPr/>
            <p:nvPr/>
          </p:nvSpPr>
          <p:spPr>
            <a:xfrm>
              <a:off x="6754649" y="3987700"/>
              <a:ext cx="614122" cy="286118"/>
            </a:xfrm>
            <a:custGeom>
              <a:avLst/>
              <a:gdLst/>
              <a:ahLst/>
              <a:cxnLst/>
              <a:rect l="l" t="t" r="r" b="b"/>
              <a:pathLst>
                <a:path w="5440" h="2562" extrusionOk="0">
                  <a:moveTo>
                    <a:pt x="1" y="0"/>
                  </a:moveTo>
                  <a:lnTo>
                    <a:pt x="1" y="2561"/>
                  </a:lnTo>
                  <a:lnTo>
                    <a:pt x="5440" y="2561"/>
                  </a:lnTo>
                  <a:lnTo>
                    <a:pt x="5440" y="0"/>
                  </a:lnTo>
                  <a:close/>
                </a:path>
              </a:pathLst>
            </a:custGeom>
            <a:solidFill>
              <a:schemeClr val="accent3">
                <a:alpha val="9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52"/>
            <p:cNvSpPr/>
            <p:nvPr/>
          </p:nvSpPr>
          <p:spPr>
            <a:xfrm>
              <a:off x="6754649" y="4306316"/>
              <a:ext cx="614122" cy="286118"/>
            </a:xfrm>
            <a:custGeom>
              <a:avLst/>
              <a:gdLst/>
              <a:ahLst/>
              <a:cxnLst/>
              <a:rect l="l" t="t" r="r" b="b"/>
              <a:pathLst>
                <a:path w="5440" h="2562" extrusionOk="0">
                  <a:moveTo>
                    <a:pt x="1" y="1"/>
                  </a:moveTo>
                  <a:lnTo>
                    <a:pt x="1" y="2562"/>
                  </a:lnTo>
                  <a:lnTo>
                    <a:pt x="5440" y="2562"/>
                  </a:lnTo>
                  <a:lnTo>
                    <a:pt x="544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52"/>
            <p:cNvSpPr/>
            <p:nvPr/>
          </p:nvSpPr>
          <p:spPr>
            <a:xfrm>
              <a:off x="6655532" y="2184555"/>
              <a:ext cx="834370" cy="2623081"/>
            </a:xfrm>
            <a:custGeom>
              <a:avLst/>
              <a:gdLst/>
              <a:ahLst/>
              <a:cxnLst/>
              <a:rect l="l" t="t" r="r" b="b"/>
              <a:pathLst>
                <a:path w="7391" h="23488" extrusionOk="0">
                  <a:moveTo>
                    <a:pt x="6928" y="21951"/>
                  </a:moveTo>
                  <a:cubicBezTo>
                    <a:pt x="6928" y="22244"/>
                    <a:pt x="6830" y="22536"/>
                    <a:pt x="6610" y="22756"/>
                  </a:cubicBezTo>
                  <a:cubicBezTo>
                    <a:pt x="6391" y="22975"/>
                    <a:pt x="6098" y="23073"/>
                    <a:pt x="5806" y="23097"/>
                  </a:cubicBezTo>
                  <a:lnTo>
                    <a:pt x="513" y="23097"/>
                  </a:lnTo>
                  <a:cubicBezTo>
                    <a:pt x="342" y="23097"/>
                    <a:pt x="172" y="23048"/>
                    <a:pt x="1" y="22951"/>
                  </a:cubicBezTo>
                  <a:cubicBezTo>
                    <a:pt x="50" y="23024"/>
                    <a:pt x="98" y="23097"/>
                    <a:pt x="172" y="23170"/>
                  </a:cubicBezTo>
                  <a:cubicBezTo>
                    <a:pt x="367" y="23390"/>
                    <a:pt x="659" y="23487"/>
                    <a:pt x="976" y="23487"/>
                  </a:cubicBezTo>
                  <a:lnTo>
                    <a:pt x="6245" y="23487"/>
                  </a:lnTo>
                  <a:cubicBezTo>
                    <a:pt x="6879" y="23487"/>
                    <a:pt x="7391" y="22975"/>
                    <a:pt x="7391" y="22366"/>
                  </a:cubicBezTo>
                  <a:lnTo>
                    <a:pt x="7391" y="2976"/>
                  </a:lnTo>
                  <a:cubicBezTo>
                    <a:pt x="7391" y="1976"/>
                    <a:pt x="6976" y="1025"/>
                    <a:pt x="6269" y="317"/>
                  </a:cubicBezTo>
                  <a:cubicBezTo>
                    <a:pt x="6171" y="195"/>
                    <a:pt x="6049" y="98"/>
                    <a:pt x="5928" y="0"/>
                  </a:cubicBezTo>
                  <a:cubicBezTo>
                    <a:pt x="6586" y="707"/>
                    <a:pt x="6952" y="1610"/>
                    <a:pt x="6928" y="2561"/>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5" name="Google Shape;1285;p52"/>
          <p:cNvGrpSpPr/>
          <p:nvPr/>
        </p:nvGrpSpPr>
        <p:grpSpPr>
          <a:xfrm>
            <a:off x="7141459" y="1885950"/>
            <a:ext cx="603495" cy="1371596"/>
            <a:chOff x="3724575" y="3497700"/>
            <a:chExt cx="603495" cy="1371596"/>
          </a:xfrm>
        </p:grpSpPr>
        <p:sp>
          <p:nvSpPr>
            <p:cNvPr id="1286" name="Google Shape;1286;p52"/>
            <p:cNvSpPr/>
            <p:nvPr/>
          </p:nvSpPr>
          <p:spPr>
            <a:xfrm>
              <a:off x="3724575" y="3497700"/>
              <a:ext cx="603495" cy="1371596"/>
            </a:xfrm>
            <a:custGeom>
              <a:avLst/>
              <a:gdLst/>
              <a:ahLst/>
              <a:cxnLst/>
              <a:rect l="l" t="t" r="r" b="b"/>
              <a:pathLst>
                <a:path w="7221" h="16415" extrusionOk="0">
                  <a:moveTo>
                    <a:pt x="5488" y="16414"/>
                  </a:moveTo>
                  <a:lnTo>
                    <a:pt x="1732" y="16414"/>
                  </a:lnTo>
                  <a:cubicBezTo>
                    <a:pt x="781" y="16414"/>
                    <a:pt x="1" y="15634"/>
                    <a:pt x="1" y="14683"/>
                  </a:cubicBezTo>
                  <a:lnTo>
                    <a:pt x="1" y="5537"/>
                  </a:lnTo>
                  <a:cubicBezTo>
                    <a:pt x="1" y="5073"/>
                    <a:pt x="196" y="4634"/>
                    <a:pt x="513" y="4317"/>
                  </a:cubicBezTo>
                  <a:cubicBezTo>
                    <a:pt x="757" y="4073"/>
                    <a:pt x="1050" y="3902"/>
                    <a:pt x="1367" y="3829"/>
                  </a:cubicBezTo>
                  <a:lnTo>
                    <a:pt x="1367" y="781"/>
                  </a:lnTo>
                  <a:cubicBezTo>
                    <a:pt x="1367" y="585"/>
                    <a:pt x="1440" y="366"/>
                    <a:pt x="1610" y="220"/>
                  </a:cubicBezTo>
                  <a:cubicBezTo>
                    <a:pt x="1757" y="73"/>
                    <a:pt x="1952" y="0"/>
                    <a:pt x="2147" y="0"/>
                  </a:cubicBezTo>
                  <a:lnTo>
                    <a:pt x="5074" y="0"/>
                  </a:lnTo>
                  <a:cubicBezTo>
                    <a:pt x="5513" y="0"/>
                    <a:pt x="5854" y="342"/>
                    <a:pt x="5854" y="781"/>
                  </a:cubicBezTo>
                  <a:lnTo>
                    <a:pt x="5854" y="3829"/>
                  </a:lnTo>
                  <a:cubicBezTo>
                    <a:pt x="6659" y="4024"/>
                    <a:pt x="7220" y="4732"/>
                    <a:pt x="7220" y="5537"/>
                  </a:cubicBezTo>
                  <a:lnTo>
                    <a:pt x="7220" y="14683"/>
                  </a:lnTo>
                  <a:cubicBezTo>
                    <a:pt x="7220" y="15634"/>
                    <a:pt x="6440" y="16414"/>
                    <a:pt x="5488" y="1641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52"/>
            <p:cNvSpPr/>
            <p:nvPr/>
          </p:nvSpPr>
          <p:spPr>
            <a:xfrm>
              <a:off x="3757170" y="3848221"/>
              <a:ext cx="538223" cy="988485"/>
            </a:xfrm>
            <a:custGeom>
              <a:avLst/>
              <a:gdLst/>
              <a:ahLst/>
              <a:cxnLst/>
              <a:rect l="l" t="t" r="r" b="b"/>
              <a:pathLst>
                <a:path w="6440" h="11830" extrusionOk="0">
                  <a:moveTo>
                    <a:pt x="5098" y="0"/>
                  </a:moveTo>
                  <a:lnTo>
                    <a:pt x="1342" y="0"/>
                  </a:lnTo>
                  <a:cubicBezTo>
                    <a:pt x="611" y="0"/>
                    <a:pt x="1" y="610"/>
                    <a:pt x="1" y="1342"/>
                  </a:cubicBezTo>
                  <a:lnTo>
                    <a:pt x="1" y="10488"/>
                  </a:lnTo>
                  <a:cubicBezTo>
                    <a:pt x="1" y="11219"/>
                    <a:pt x="611" y="11829"/>
                    <a:pt x="1342" y="11829"/>
                  </a:cubicBezTo>
                  <a:lnTo>
                    <a:pt x="5098" y="11829"/>
                  </a:lnTo>
                  <a:cubicBezTo>
                    <a:pt x="5830" y="11829"/>
                    <a:pt x="6440" y="11219"/>
                    <a:pt x="6440" y="10488"/>
                  </a:cubicBezTo>
                  <a:lnTo>
                    <a:pt x="6440" y="1342"/>
                  </a:lnTo>
                  <a:cubicBezTo>
                    <a:pt x="6440" y="610"/>
                    <a:pt x="5830" y="0"/>
                    <a:pt x="50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52"/>
            <p:cNvSpPr/>
            <p:nvPr/>
          </p:nvSpPr>
          <p:spPr>
            <a:xfrm>
              <a:off x="3816342" y="4047922"/>
              <a:ext cx="38779" cy="654255"/>
            </a:xfrm>
            <a:custGeom>
              <a:avLst/>
              <a:gdLst/>
              <a:ahLst/>
              <a:cxnLst/>
              <a:rect l="l" t="t" r="r" b="b"/>
              <a:pathLst>
                <a:path w="464" h="7830" extrusionOk="0">
                  <a:moveTo>
                    <a:pt x="439" y="7610"/>
                  </a:moveTo>
                  <a:cubicBezTo>
                    <a:pt x="464" y="7829"/>
                    <a:pt x="0" y="7829"/>
                    <a:pt x="25" y="7610"/>
                  </a:cubicBezTo>
                  <a:lnTo>
                    <a:pt x="25" y="1781"/>
                  </a:lnTo>
                  <a:cubicBezTo>
                    <a:pt x="0" y="1561"/>
                    <a:pt x="464" y="1561"/>
                    <a:pt x="439" y="1781"/>
                  </a:cubicBezTo>
                  <a:close/>
                  <a:moveTo>
                    <a:pt x="439" y="732"/>
                  </a:moveTo>
                  <a:cubicBezTo>
                    <a:pt x="415" y="952"/>
                    <a:pt x="73" y="952"/>
                    <a:pt x="25" y="732"/>
                  </a:cubicBezTo>
                  <a:lnTo>
                    <a:pt x="25" y="220"/>
                  </a:lnTo>
                  <a:cubicBezTo>
                    <a:pt x="0" y="0"/>
                    <a:pt x="464" y="0"/>
                    <a:pt x="439" y="22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52"/>
            <p:cNvSpPr/>
            <p:nvPr/>
          </p:nvSpPr>
          <p:spPr>
            <a:xfrm>
              <a:off x="3724575" y="3497700"/>
              <a:ext cx="603495" cy="1371596"/>
            </a:xfrm>
            <a:custGeom>
              <a:avLst/>
              <a:gdLst/>
              <a:ahLst/>
              <a:cxnLst/>
              <a:rect l="l" t="t" r="r" b="b"/>
              <a:pathLst>
                <a:path w="7221" h="16415" extrusionOk="0">
                  <a:moveTo>
                    <a:pt x="3171" y="2293"/>
                  </a:moveTo>
                  <a:lnTo>
                    <a:pt x="2415" y="2293"/>
                  </a:lnTo>
                  <a:cubicBezTo>
                    <a:pt x="2342" y="2293"/>
                    <a:pt x="2269" y="2220"/>
                    <a:pt x="2269" y="2146"/>
                  </a:cubicBezTo>
                  <a:lnTo>
                    <a:pt x="2269" y="1293"/>
                  </a:lnTo>
                  <a:cubicBezTo>
                    <a:pt x="2269" y="1195"/>
                    <a:pt x="2342" y="1146"/>
                    <a:pt x="2415" y="1146"/>
                  </a:cubicBezTo>
                  <a:lnTo>
                    <a:pt x="3171" y="1146"/>
                  </a:lnTo>
                  <a:cubicBezTo>
                    <a:pt x="3245" y="1146"/>
                    <a:pt x="3318" y="1195"/>
                    <a:pt x="3318" y="1293"/>
                  </a:cubicBezTo>
                  <a:lnTo>
                    <a:pt x="3318" y="2146"/>
                  </a:lnTo>
                  <a:cubicBezTo>
                    <a:pt x="3318" y="2220"/>
                    <a:pt x="3245" y="2293"/>
                    <a:pt x="3171" y="2293"/>
                  </a:cubicBezTo>
                  <a:close/>
                  <a:moveTo>
                    <a:pt x="5488" y="16414"/>
                  </a:moveTo>
                  <a:cubicBezTo>
                    <a:pt x="6440" y="16414"/>
                    <a:pt x="7220" y="15634"/>
                    <a:pt x="7220" y="14683"/>
                  </a:cubicBezTo>
                  <a:lnTo>
                    <a:pt x="7220" y="5537"/>
                  </a:lnTo>
                  <a:cubicBezTo>
                    <a:pt x="7220" y="4707"/>
                    <a:pt x="6659" y="4000"/>
                    <a:pt x="5854" y="3829"/>
                  </a:cubicBezTo>
                  <a:lnTo>
                    <a:pt x="5854" y="781"/>
                  </a:lnTo>
                  <a:cubicBezTo>
                    <a:pt x="5854" y="342"/>
                    <a:pt x="5513" y="0"/>
                    <a:pt x="5074" y="0"/>
                  </a:cubicBezTo>
                  <a:lnTo>
                    <a:pt x="2147" y="0"/>
                  </a:lnTo>
                  <a:cubicBezTo>
                    <a:pt x="1952" y="0"/>
                    <a:pt x="1732" y="73"/>
                    <a:pt x="1586" y="220"/>
                  </a:cubicBezTo>
                  <a:cubicBezTo>
                    <a:pt x="1440" y="366"/>
                    <a:pt x="1367" y="561"/>
                    <a:pt x="1367" y="781"/>
                  </a:cubicBezTo>
                  <a:lnTo>
                    <a:pt x="1367" y="3829"/>
                  </a:lnTo>
                  <a:cubicBezTo>
                    <a:pt x="1050" y="3902"/>
                    <a:pt x="757" y="4073"/>
                    <a:pt x="513" y="4293"/>
                  </a:cubicBezTo>
                  <a:cubicBezTo>
                    <a:pt x="196" y="4610"/>
                    <a:pt x="1" y="5049"/>
                    <a:pt x="1" y="5512"/>
                  </a:cubicBezTo>
                  <a:lnTo>
                    <a:pt x="1" y="14658"/>
                  </a:lnTo>
                  <a:cubicBezTo>
                    <a:pt x="1" y="15634"/>
                    <a:pt x="781" y="16414"/>
                    <a:pt x="1732" y="16414"/>
                  </a:cubicBezTo>
                  <a:close/>
                  <a:moveTo>
                    <a:pt x="1757" y="3805"/>
                  </a:moveTo>
                  <a:lnTo>
                    <a:pt x="5464" y="3805"/>
                  </a:lnTo>
                  <a:lnTo>
                    <a:pt x="5464" y="781"/>
                  </a:lnTo>
                  <a:cubicBezTo>
                    <a:pt x="5464" y="683"/>
                    <a:pt x="5415" y="585"/>
                    <a:pt x="5342" y="512"/>
                  </a:cubicBezTo>
                  <a:cubicBezTo>
                    <a:pt x="5269" y="439"/>
                    <a:pt x="5171" y="390"/>
                    <a:pt x="5074" y="390"/>
                  </a:cubicBezTo>
                  <a:lnTo>
                    <a:pt x="2147" y="390"/>
                  </a:lnTo>
                  <a:cubicBezTo>
                    <a:pt x="1928" y="390"/>
                    <a:pt x="1757" y="561"/>
                    <a:pt x="1757" y="781"/>
                  </a:cubicBezTo>
                  <a:close/>
                  <a:moveTo>
                    <a:pt x="1732" y="16024"/>
                  </a:moveTo>
                  <a:cubicBezTo>
                    <a:pt x="1001" y="16024"/>
                    <a:pt x="391" y="15414"/>
                    <a:pt x="391" y="14683"/>
                  </a:cubicBezTo>
                  <a:lnTo>
                    <a:pt x="391" y="5537"/>
                  </a:lnTo>
                  <a:cubicBezTo>
                    <a:pt x="391" y="4780"/>
                    <a:pt x="1001" y="4195"/>
                    <a:pt x="1732" y="4195"/>
                  </a:cubicBezTo>
                  <a:lnTo>
                    <a:pt x="5488" y="4195"/>
                  </a:lnTo>
                  <a:cubicBezTo>
                    <a:pt x="6220" y="4195"/>
                    <a:pt x="6830" y="4780"/>
                    <a:pt x="6830" y="5537"/>
                  </a:cubicBezTo>
                  <a:lnTo>
                    <a:pt x="6830" y="14683"/>
                  </a:lnTo>
                  <a:cubicBezTo>
                    <a:pt x="6830" y="15414"/>
                    <a:pt x="6220" y="16024"/>
                    <a:pt x="5488" y="16024"/>
                  </a:cubicBezTo>
                  <a:close/>
                  <a:moveTo>
                    <a:pt x="4781" y="2293"/>
                  </a:moveTo>
                  <a:lnTo>
                    <a:pt x="4074" y="2293"/>
                  </a:lnTo>
                  <a:cubicBezTo>
                    <a:pt x="3976" y="2293"/>
                    <a:pt x="3928" y="2220"/>
                    <a:pt x="3928" y="2146"/>
                  </a:cubicBezTo>
                  <a:lnTo>
                    <a:pt x="3928" y="1293"/>
                  </a:lnTo>
                  <a:cubicBezTo>
                    <a:pt x="3903" y="1220"/>
                    <a:pt x="3976" y="1146"/>
                    <a:pt x="4074" y="1146"/>
                  </a:cubicBezTo>
                  <a:lnTo>
                    <a:pt x="4781" y="1146"/>
                  </a:lnTo>
                  <a:cubicBezTo>
                    <a:pt x="4879" y="1146"/>
                    <a:pt x="4952" y="1220"/>
                    <a:pt x="4952" y="1293"/>
                  </a:cubicBezTo>
                  <a:lnTo>
                    <a:pt x="4952" y="2122"/>
                  </a:lnTo>
                  <a:cubicBezTo>
                    <a:pt x="4952" y="2220"/>
                    <a:pt x="4879" y="2293"/>
                    <a:pt x="4781" y="22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52"/>
            <p:cNvSpPr/>
            <p:nvPr/>
          </p:nvSpPr>
          <p:spPr>
            <a:xfrm>
              <a:off x="3871336" y="3530287"/>
              <a:ext cx="309980" cy="285349"/>
            </a:xfrm>
            <a:custGeom>
              <a:avLst/>
              <a:gdLst/>
              <a:ahLst/>
              <a:cxnLst/>
              <a:rect l="l" t="t" r="r" b="b"/>
              <a:pathLst>
                <a:path w="3709" h="3415" extrusionOk="0">
                  <a:moveTo>
                    <a:pt x="1" y="3415"/>
                  </a:moveTo>
                  <a:lnTo>
                    <a:pt x="3708" y="3415"/>
                  </a:lnTo>
                  <a:lnTo>
                    <a:pt x="3708" y="391"/>
                  </a:lnTo>
                  <a:cubicBezTo>
                    <a:pt x="3708" y="293"/>
                    <a:pt x="3659" y="195"/>
                    <a:pt x="3586" y="122"/>
                  </a:cubicBezTo>
                  <a:cubicBezTo>
                    <a:pt x="3513" y="49"/>
                    <a:pt x="3415" y="0"/>
                    <a:pt x="3318" y="0"/>
                  </a:cubicBezTo>
                  <a:lnTo>
                    <a:pt x="391" y="0"/>
                  </a:lnTo>
                  <a:cubicBezTo>
                    <a:pt x="172" y="0"/>
                    <a:pt x="1" y="171"/>
                    <a:pt x="1" y="391"/>
                  </a:cubicBezTo>
                  <a:close/>
                  <a:moveTo>
                    <a:pt x="1415" y="1903"/>
                  </a:moveTo>
                  <a:lnTo>
                    <a:pt x="659" y="1903"/>
                  </a:lnTo>
                  <a:cubicBezTo>
                    <a:pt x="586" y="1903"/>
                    <a:pt x="513" y="1830"/>
                    <a:pt x="513" y="1756"/>
                  </a:cubicBezTo>
                  <a:lnTo>
                    <a:pt x="513" y="903"/>
                  </a:lnTo>
                  <a:cubicBezTo>
                    <a:pt x="513" y="805"/>
                    <a:pt x="586" y="756"/>
                    <a:pt x="659" y="756"/>
                  </a:cubicBezTo>
                  <a:lnTo>
                    <a:pt x="1415" y="756"/>
                  </a:lnTo>
                  <a:cubicBezTo>
                    <a:pt x="1489" y="756"/>
                    <a:pt x="1562" y="805"/>
                    <a:pt x="1562" y="903"/>
                  </a:cubicBezTo>
                  <a:lnTo>
                    <a:pt x="1562" y="1756"/>
                  </a:lnTo>
                  <a:cubicBezTo>
                    <a:pt x="1562" y="1830"/>
                    <a:pt x="1489" y="1903"/>
                    <a:pt x="1415" y="1903"/>
                  </a:cubicBezTo>
                  <a:close/>
                  <a:moveTo>
                    <a:pt x="3025" y="1903"/>
                  </a:moveTo>
                  <a:lnTo>
                    <a:pt x="2318" y="1903"/>
                  </a:lnTo>
                  <a:cubicBezTo>
                    <a:pt x="2220" y="1903"/>
                    <a:pt x="2147" y="1830"/>
                    <a:pt x="2147" y="1732"/>
                  </a:cubicBezTo>
                  <a:lnTo>
                    <a:pt x="2147" y="903"/>
                  </a:lnTo>
                  <a:cubicBezTo>
                    <a:pt x="2147" y="830"/>
                    <a:pt x="2220" y="756"/>
                    <a:pt x="2318" y="756"/>
                  </a:cubicBezTo>
                  <a:lnTo>
                    <a:pt x="3025" y="756"/>
                  </a:lnTo>
                  <a:cubicBezTo>
                    <a:pt x="3123" y="756"/>
                    <a:pt x="3196" y="830"/>
                    <a:pt x="3196" y="903"/>
                  </a:cubicBezTo>
                  <a:lnTo>
                    <a:pt x="3196" y="1732"/>
                  </a:lnTo>
                  <a:cubicBezTo>
                    <a:pt x="3196" y="1830"/>
                    <a:pt x="3123" y="1903"/>
                    <a:pt x="3025" y="190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52"/>
            <p:cNvSpPr/>
            <p:nvPr/>
          </p:nvSpPr>
          <p:spPr>
            <a:xfrm>
              <a:off x="3775557" y="3848221"/>
              <a:ext cx="519836" cy="988485"/>
            </a:xfrm>
            <a:custGeom>
              <a:avLst/>
              <a:gdLst/>
              <a:ahLst/>
              <a:cxnLst/>
              <a:rect l="l" t="t" r="r" b="b"/>
              <a:pathLst>
                <a:path w="6220" h="11830" extrusionOk="0">
                  <a:moveTo>
                    <a:pt x="5074" y="707"/>
                  </a:moveTo>
                  <a:lnTo>
                    <a:pt x="5074" y="9854"/>
                  </a:lnTo>
                  <a:cubicBezTo>
                    <a:pt x="5074" y="10585"/>
                    <a:pt x="4464" y="11195"/>
                    <a:pt x="3732" y="11195"/>
                  </a:cubicBezTo>
                  <a:lnTo>
                    <a:pt x="1" y="11195"/>
                  </a:lnTo>
                  <a:cubicBezTo>
                    <a:pt x="49" y="11293"/>
                    <a:pt x="122" y="11366"/>
                    <a:pt x="196" y="11439"/>
                  </a:cubicBezTo>
                  <a:cubicBezTo>
                    <a:pt x="440" y="11683"/>
                    <a:pt x="781" y="11829"/>
                    <a:pt x="1122" y="11829"/>
                  </a:cubicBezTo>
                  <a:lnTo>
                    <a:pt x="4878" y="11829"/>
                  </a:lnTo>
                  <a:cubicBezTo>
                    <a:pt x="5610" y="11829"/>
                    <a:pt x="6220" y="11219"/>
                    <a:pt x="6220" y="10488"/>
                  </a:cubicBezTo>
                  <a:lnTo>
                    <a:pt x="6220" y="1342"/>
                  </a:lnTo>
                  <a:cubicBezTo>
                    <a:pt x="6220" y="610"/>
                    <a:pt x="5610" y="0"/>
                    <a:pt x="4878" y="0"/>
                  </a:cubicBezTo>
                  <a:lnTo>
                    <a:pt x="4878" y="0"/>
                  </a:lnTo>
                  <a:cubicBezTo>
                    <a:pt x="5000" y="220"/>
                    <a:pt x="5074" y="464"/>
                    <a:pt x="5074" y="707"/>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a:extLst>
              <a:ext uri="{FF2B5EF4-FFF2-40B4-BE49-F238E27FC236}">
                <a16:creationId xmlns:a16="http://schemas.microsoft.com/office/drawing/2014/main" id="{AC488993-B322-67ED-E0A9-DCD2F70EAA85}"/>
              </a:ext>
            </a:extLst>
          </p:cNvPr>
          <p:cNvSpPr/>
          <p:nvPr/>
        </p:nvSpPr>
        <p:spPr>
          <a:xfrm>
            <a:off x="2432649" y="3651782"/>
            <a:ext cx="4347713" cy="46899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ID"/>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1"/>
        <p:cNvGrpSpPr/>
        <p:nvPr/>
      </p:nvGrpSpPr>
      <p:grpSpPr>
        <a:xfrm>
          <a:off x="0" y="0"/>
          <a:ext cx="0" cy="0"/>
          <a:chOff x="0" y="0"/>
          <a:chExt cx="0" cy="0"/>
        </a:xfrm>
      </p:grpSpPr>
      <p:sp>
        <p:nvSpPr>
          <p:cNvPr id="835" name="Google Shape;835;p40"/>
          <p:cNvSpPr txBox="1">
            <a:spLocks noGrp="1"/>
          </p:cNvSpPr>
          <p:nvPr>
            <p:ph type="subTitle" idx="4"/>
          </p:nvPr>
        </p:nvSpPr>
        <p:spPr>
          <a:xfrm>
            <a:off x="2441619" y="2271526"/>
            <a:ext cx="5020200" cy="5943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sv-SE" sz="1800" dirty="0"/>
              <a:t>Sebuah proses yang menghasilkan sebuah model atau representasi yang menampilkan ketegasan, komoditas, dan kemudahan untuk dipahami</a:t>
            </a:r>
          </a:p>
          <a:p>
            <a:pPr marL="0" lvl="0" indent="0" algn="just" rtl="0">
              <a:spcBef>
                <a:spcPts val="0"/>
              </a:spcBef>
              <a:spcAft>
                <a:spcPts val="0"/>
              </a:spcAft>
              <a:buNone/>
            </a:pPr>
            <a:endParaRPr lang="sv-SE" sz="1800" dirty="0"/>
          </a:p>
          <a:p>
            <a:pPr marL="0" lvl="0" indent="0" algn="just" rtl="0">
              <a:spcBef>
                <a:spcPts val="0"/>
              </a:spcBef>
              <a:spcAft>
                <a:spcPts val="0"/>
              </a:spcAft>
              <a:buNone/>
            </a:pPr>
            <a:r>
              <a:rPr lang="sv-SE" sz="1800" dirty="0"/>
              <a:t>[Roger S. Pressman, 7th edition]</a:t>
            </a:r>
          </a:p>
        </p:txBody>
      </p:sp>
      <p:sp>
        <p:nvSpPr>
          <p:cNvPr id="837" name="Google Shape;837;p40"/>
          <p:cNvSpPr txBox="1">
            <a:spLocks noGrp="1"/>
          </p:cNvSpPr>
          <p:nvPr>
            <p:ph type="title"/>
          </p:nvPr>
        </p:nvSpPr>
        <p:spPr>
          <a:xfrm>
            <a:off x="715160" y="1049650"/>
            <a:ext cx="7715700" cy="685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ID" sz="2400" dirty="0"/>
              <a:t>PENGERTIAN PERANCANGAN </a:t>
            </a:r>
            <a:br>
              <a:rPr lang="en-ID" sz="2400" dirty="0"/>
            </a:br>
            <a:r>
              <a:rPr lang="en-ID" sz="2400" dirty="0"/>
              <a:t> PERANGKAT LUNAK</a:t>
            </a:r>
            <a:endParaRPr sz="2400" dirty="0"/>
          </a:p>
        </p:txBody>
      </p:sp>
      <p:grpSp>
        <p:nvGrpSpPr>
          <p:cNvPr id="849" name="Google Shape;849;p40"/>
          <p:cNvGrpSpPr/>
          <p:nvPr/>
        </p:nvGrpSpPr>
        <p:grpSpPr>
          <a:xfrm>
            <a:off x="136938" y="3232371"/>
            <a:ext cx="1371600" cy="1375875"/>
            <a:chOff x="299013" y="1079125"/>
            <a:chExt cx="1371600" cy="1375875"/>
          </a:xfrm>
        </p:grpSpPr>
        <p:sp>
          <p:nvSpPr>
            <p:cNvPr id="850" name="Google Shape;850;p40"/>
            <p:cNvSpPr/>
            <p:nvPr/>
          </p:nvSpPr>
          <p:spPr>
            <a:xfrm>
              <a:off x="390513" y="1174900"/>
              <a:ext cx="1280100" cy="12801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0"/>
            <p:cNvSpPr/>
            <p:nvPr/>
          </p:nvSpPr>
          <p:spPr>
            <a:xfrm>
              <a:off x="299013" y="1079125"/>
              <a:ext cx="1280100" cy="12801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2" name="Google Shape;852;p40"/>
            <p:cNvGrpSpPr/>
            <p:nvPr/>
          </p:nvGrpSpPr>
          <p:grpSpPr>
            <a:xfrm>
              <a:off x="396400" y="1384064"/>
              <a:ext cx="1085400" cy="635100"/>
              <a:chOff x="396400" y="1399225"/>
              <a:chExt cx="1085400" cy="635100"/>
            </a:xfrm>
          </p:grpSpPr>
          <p:sp>
            <p:nvSpPr>
              <p:cNvPr id="853" name="Google Shape;853;p40"/>
              <p:cNvSpPr/>
              <p:nvPr/>
            </p:nvSpPr>
            <p:spPr>
              <a:xfrm>
                <a:off x="396400" y="1399225"/>
                <a:ext cx="1085400" cy="635100"/>
              </a:xfrm>
              <a:prstGeom prst="roundRect">
                <a:avLst>
                  <a:gd name="adj" fmla="val 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4" name="Google Shape;854;p40"/>
              <p:cNvGrpSpPr/>
              <p:nvPr/>
            </p:nvGrpSpPr>
            <p:grpSpPr>
              <a:xfrm>
                <a:off x="712181" y="1506835"/>
                <a:ext cx="453838" cy="419880"/>
                <a:chOff x="733647" y="1423686"/>
                <a:chExt cx="453838" cy="419880"/>
              </a:xfrm>
            </p:grpSpPr>
            <p:sp>
              <p:nvSpPr>
                <p:cNvPr id="855" name="Google Shape;855;p40"/>
                <p:cNvSpPr/>
                <p:nvPr/>
              </p:nvSpPr>
              <p:spPr>
                <a:xfrm>
                  <a:off x="733647" y="1423686"/>
                  <a:ext cx="453838" cy="419880"/>
                </a:xfrm>
                <a:custGeom>
                  <a:avLst/>
                  <a:gdLst/>
                  <a:ahLst/>
                  <a:cxnLst/>
                  <a:rect l="l" t="t" r="r" b="b"/>
                  <a:pathLst>
                    <a:path w="9781" h="9055" extrusionOk="0">
                      <a:moveTo>
                        <a:pt x="4904" y="1"/>
                      </a:moveTo>
                      <a:cubicBezTo>
                        <a:pt x="4654" y="1"/>
                        <a:pt x="4401" y="21"/>
                        <a:pt x="4147" y="64"/>
                      </a:cubicBezTo>
                      <a:cubicBezTo>
                        <a:pt x="1659" y="479"/>
                        <a:pt x="1" y="2820"/>
                        <a:pt x="440" y="5284"/>
                      </a:cubicBezTo>
                      <a:cubicBezTo>
                        <a:pt x="811" y="7493"/>
                        <a:pt x="2733" y="9054"/>
                        <a:pt x="4902" y="9054"/>
                      </a:cubicBezTo>
                      <a:cubicBezTo>
                        <a:pt x="5152" y="9054"/>
                        <a:pt x="5405" y="9034"/>
                        <a:pt x="5659" y="8991"/>
                      </a:cubicBezTo>
                      <a:cubicBezTo>
                        <a:pt x="8122" y="8576"/>
                        <a:pt x="9781" y="6235"/>
                        <a:pt x="9366" y="3771"/>
                      </a:cubicBezTo>
                      <a:cubicBezTo>
                        <a:pt x="8994" y="1562"/>
                        <a:pt x="7073" y="1"/>
                        <a:pt x="4904" y="1"/>
                      </a:cubicBez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40"/>
                <p:cNvSpPr/>
                <p:nvPr/>
              </p:nvSpPr>
              <p:spPr>
                <a:xfrm>
                  <a:off x="898875" y="1539755"/>
                  <a:ext cx="163003" cy="188911"/>
                </a:xfrm>
                <a:custGeom>
                  <a:avLst/>
                  <a:gdLst/>
                  <a:ahLst/>
                  <a:cxnLst/>
                  <a:rect l="l" t="t" r="r" b="b"/>
                  <a:pathLst>
                    <a:path w="3513" h="4074" extrusionOk="0">
                      <a:moveTo>
                        <a:pt x="1" y="0"/>
                      </a:moveTo>
                      <a:lnTo>
                        <a:pt x="1" y="4073"/>
                      </a:lnTo>
                      <a:lnTo>
                        <a:pt x="3513" y="2024"/>
                      </a:lnTo>
                      <a:lnTo>
                        <a:pt x="1" y="0"/>
                      </a:ln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57" name="Google Shape;857;p40"/>
            <p:cNvGrpSpPr/>
            <p:nvPr/>
          </p:nvGrpSpPr>
          <p:grpSpPr>
            <a:xfrm>
              <a:off x="396391" y="2141102"/>
              <a:ext cx="1085342" cy="96171"/>
              <a:chOff x="417899" y="2116530"/>
              <a:chExt cx="1085342" cy="96171"/>
            </a:xfrm>
          </p:grpSpPr>
          <p:sp>
            <p:nvSpPr>
              <p:cNvPr id="858" name="Google Shape;858;p40"/>
              <p:cNvSpPr/>
              <p:nvPr/>
            </p:nvSpPr>
            <p:spPr>
              <a:xfrm>
                <a:off x="417899" y="2116530"/>
                <a:ext cx="1085342" cy="96171"/>
              </a:xfrm>
              <a:custGeom>
                <a:avLst/>
                <a:gdLst/>
                <a:ahLst/>
                <a:cxnLst/>
                <a:rect l="l" t="t" r="r" b="b"/>
                <a:pathLst>
                  <a:path w="23391" h="2074" extrusionOk="0">
                    <a:moveTo>
                      <a:pt x="1025" y="1"/>
                    </a:moveTo>
                    <a:cubicBezTo>
                      <a:pt x="464" y="1"/>
                      <a:pt x="1" y="464"/>
                      <a:pt x="1" y="1050"/>
                    </a:cubicBezTo>
                    <a:cubicBezTo>
                      <a:pt x="1" y="1611"/>
                      <a:pt x="464" y="2074"/>
                      <a:pt x="1025" y="2074"/>
                    </a:cubicBezTo>
                    <a:lnTo>
                      <a:pt x="22366" y="2074"/>
                    </a:lnTo>
                    <a:cubicBezTo>
                      <a:pt x="22927" y="2074"/>
                      <a:pt x="23391" y="1611"/>
                      <a:pt x="23391" y="1050"/>
                    </a:cubicBezTo>
                    <a:cubicBezTo>
                      <a:pt x="23391" y="464"/>
                      <a:pt x="22927" y="1"/>
                      <a:pt x="22366" y="1"/>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40"/>
              <p:cNvSpPr/>
              <p:nvPr/>
            </p:nvSpPr>
            <p:spPr>
              <a:xfrm>
                <a:off x="417899" y="2116530"/>
                <a:ext cx="555733" cy="96171"/>
              </a:xfrm>
              <a:custGeom>
                <a:avLst/>
                <a:gdLst/>
                <a:ahLst/>
                <a:cxnLst/>
                <a:rect l="l" t="t" r="r" b="b"/>
                <a:pathLst>
                  <a:path w="11977" h="2074" extrusionOk="0">
                    <a:moveTo>
                      <a:pt x="1025" y="1"/>
                    </a:moveTo>
                    <a:cubicBezTo>
                      <a:pt x="464" y="1"/>
                      <a:pt x="1" y="464"/>
                      <a:pt x="1" y="1050"/>
                    </a:cubicBezTo>
                    <a:cubicBezTo>
                      <a:pt x="1" y="1611"/>
                      <a:pt x="464" y="2074"/>
                      <a:pt x="1025" y="2074"/>
                    </a:cubicBezTo>
                    <a:lnTo>
                      <a:pt x="11976" y="2074"/>
                    </a:lnTo>
                    <a:lnTo>
                      <a:pt x="11976" y="1"/>
                    </a:ln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860" name="Google Shape;860;p40"/>
            <p:cNvCxnSpPr/>
            <p:nvPr/>
          </p:nvCxnSpPr>
          <p:spPr>
            <a:xfrm>
              <a:off x="308975" y="1262125"/>
              <a:ext cx="1263300" cy="0"/>
            </a:xfrm>
            <a:prstGeom prst="straightConnector1">
              <a:avLst/>
            </a:prstGeom>
            <a:noFill/>
            <a:ln w="28575" cap="flat" cmpd="sng">
              <a:solidFill>
                <a:schemeClr val="dk1"/>
              </a:solidFill>
              <a:prstDash val="solid"/>
              <a:round/>
              <a:headEnd type="none" w="med" len="med"/>
              <a:tailEnd type="none" w="med" len="med"/>
            </a:ln>
          </p:spPr>
        </p:cxnSp>
      </p:grpSp>
      <p:sp>
        <p:nvSpPr>
          <p:cNvPr id="861" name="Google Shape;861;p40"/>
          <p:cNvSpPr/>
          <p:nvPr/>
        </p:nvSpPr>
        <p:spPr>
          <a:xfrm>
            <a:off x="7968357" y="4549783"/>
            <a:ext cx="457207" cy="59636"/>
          </a:xfrm>
          <a:custGeom>
            <a:avLst/>
            <a:gdLst/>
            <a:ahLst/>
            <a:cxnLst/>
            <a:rect l="l" t="t" r="r" b="b"/>
            <a:pathLst>
              <a:path w="8294" h="952" extrusionOk="0">
                <a:moveTo>
                  <a:pt x="415" y="0"/>
                </a:moveTo>
                <a:cubicBezTo>
                  <a:pt x="757" y="0"/>
                  <a:pt x="952" y="439"/>
                  <a:pt x="708" y="683"/>
                </a:cubicBezTo>
                <a:cubicBezTo>
                  <a:pt x="440" y="951"/>
                  <a:pt x="1" y="756"/>
                  <a:pt x="25" y="390"/>
                </a:cubicBezTo>
                <a:cubicBezTo>
                  <a:pt x="25" y="171"/>
                  <a:pt x="196" y="0"/>
                  <a:pt x="415" y="0"/>
                </a:cubicBezTo>
                <a:close/>
                <a:moveTo>
                  <a:pt x="7757" y="0"/>
                </a:moveTo>
                <a:cubicBezTo>
                  <a:pt x="8123" y="0"/>
                  <a:pt x="8293" y="439"/>
                  <a:pt x="8025" y="683"/>
                </a:cubicBezTo>
                <a:cubicBezTo>
                  <a:pt x="7781" y="951"/>
                  <a:pt x="7342" y="756"/>
                  <a:pt x="7342" y="415"/>
                </a:cubicBezTo>
                <a:cubicBezTo>
                  <a:pt x="7342" y="195"/>
                  <a:pt x="7537" y="0"/>
                  <a:pt x="7757" y="0"/>
                </a:cubicBezTo>
                <a:close/>
                <a:moveTo>
                  <a:pt x="5928" y="0"/>
                </a:moveTo>
                <a:cubicBezTo>
                  <a:pt x="6293" y="24"/>
                  <a:pt x="6440" y="463"/>
                  <a:pt x="6171" y="707"/>
                </a:cubicBezTo>
                <a:cubicBezTo>
                  <a:pt x="5903" y="951"/>
                  <a:pt x="5488" y="756"/>
                  <a:pt x="5513" y="390"/>
                </a:cubicBezTo>
                <a:cubicBezTo>
                  <a:pt x="5513" y="171"/>
                  <a:pt x="5684" y="0"/>
                  <a:pt x="5903" y="0"/>
                </a:cubicBezTo>
                <a:close/>
                <a:moveTo>
                  <a:pt x="4098" y="0"/>
                </a:moveTo>
                <a:cubicBezTo>
                  <a:pt x="4464" y="24"/>
                  <a:pt x="4610" y="463"/>
                  <a:pt x="4342" y="707"/>
                </a:cubicBezTo>
                <a:cubicBezTo>
                  <a:pt x="4074" y="951"/>
                  <a:pt x="3659" y="756"/>
                  <a:pt x="3684" y="390"/>
                </a:cubicBezTo>
                <a:cubicBezTo>
                  <a:pt x="3684" y="171"/>
                  <a:pt x="3854" y="0"/>
                  <a:pt x="4074" y="0"/>
                </a:cubicBezTo>
                <a:close/>
                <a:moveTo>
                  <a:pt x="2269" y="0"/>
                </a:moveTo>
                <a:cubicBezTo>
                  <a:pt x="2635" y="24"/>
                  <a:pt x="2781" y="463"/>
                  <a:pt x="2513" y="707"/>
                </a:cubicBezTo>
                <a:cubicBezTo>
                  <a:pt x="2245" y="951"/>
                  <a:pt x="1830" y="756"/>
                  <a:pt x="1854" y="390"/>
                </a:cubicBezTo>
                <a:cubicBezTo>
                  <a:pt x="1854" y="171"/>
                  <a:pt x="2025" y="0"/>
                  <a:pt x="22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40"/>
          <p:cNvSpPr/>
          <p:nvPr/>
        </p:nvSpPr>
        <p:spPr>
          <a:xfrm>
            <a:off x="7736017" y="4401131"/>
            <a:ext cx="457196" cy="57149"/>
          </a:xfrm>
          <a:custGeom>
            <a:avLst/>
            <a:gdLst/>
            <a:ahLst/>
            <a:cxnLst/>
            <a:rect l="l" t="t" r="r" b="b"/>
            <a:pathLst>
              <a:path w="11732" h="1391" extrusionOk="0">
                <a:moveTo>
                  <a:pt x="11488" y="854"/>
                </a:moveTo>
                <a:cubicBezTo>
                  <a:pt x="11708" y="878"/>
                  <a:pt x="11732" y="1220"/>
                  <a:pt x="11488" y="1244"/>
                </a:cubicBezTo>
                <a:cubicBezTo>
                  <a:pt x="11220" y="1244"/>
                  <a:pt x="10952" y="1098"/>
                  <a:pt x="10805" y="854"/>
                </a:cubicBezTo>
                <a:cubicBezTo>
                  <a:pt x="10683" y="708"/>
                  <a:pt x="10561" y="537"/>
                  <a:pt x="10366" y="537"/>
                </a:cubicBezTo>
                <a:cubicBezTo>
                  <a:pt x="10171" y="537"/>
                  <a:pt x="10049" y="683"/>
                  <a:pt x="9927" y="854"/>
                </a:cubicBezTo>
                <a:cubicBezTo>
                  <a:pt x="9781" y="1098"/>
                  <a:pt x="9513" y="1244"/>
                  <a:pt x="9244" y="1244"/>
                </a:cubicBezTo>
                <a:cubicBezTo>
                  <a:pt x="8952" y="1244"/>
                  <a:pt x="8708" y="1098"/>
                  <a:pt x="8561" y="854"/>
                </a:cubicBezTo>
                <a:cubicBezTo>
                  <a:pt x="8439" y="708"/>
                  <a:pt x="8293" y="537"/>
                  <a:pt x="8122" y="537"/>
                </a:cubicBezTo>
                <a:cubicBezTo>
                  <a:pt x="7927" y="537"/>
                  <a:pt x="7805" y="683"/>
                  <a:pt x="7683" y="854"/>
                </a:cubicBezTo>
                <a:cubicBezTo>
                  <a:pt x="7537" y="1098"/>
                  <a:pt x="7269" y="1244"/>
                  <a:pt x="6976" y="1244"/>
                </a:cubicBezTo>
                <a:cubicBezTo>
                  <a:pt x="6708" y="1244"/>
                  <a:pt x="6439" y="1098"/>
                  <a:pt x="6293" y="854"/>
                </a:cubicBezTo>
                <a:cubicBezTo>
                  <a:pt x="6171" y="708"/>
                  <a:pt x="6049" y="537"/>
                  <a:pt x="5854" y="537"/>
                </a:cubicBezTo>
                <a:cubicBezTo>
                  <a:pt x="5683" y="537"/>
                  <a:pt x="5561" y="683"/>
                  <a:pt x="5415" y="854"/>
                </a:cubicBezTo>
                <a:cubicBezTo>
                  <a:pt x="5122" y="1391"/>
                  <a:pt x="4342" y="1391"/>
                  <a:pt x="4049" y="854"/>
                </a:cubicBezTo>
                <a:cubicBezTo>
                  <a:pt x="3927" y="708"/>
                  <a:pt x="3805" y="537"/>
                  <a:pt x="3610" y="537"/>
                </a:cubicBezTo>
                <a:cubicBezTo>
                  <a:pt x="3415" y="537"/>
                  <a:pt x="3318" y="683"/>
                  <a:pt x="3171" y="854"/>
                </a:cubicBezTo>
                <a:cubicBezTo>
                  <a:pt x="2879" y="1391"/>
                  <a:pt x="2098" y="1391"/>
                  <a:pt x="1805" y="854"/>
                </a:cubicBezTo>
                <a:cubicBezTo>
                  <a:pt x="1683" y="708"/>
                  <a:pt x="1561" y="537"/>
                  <a:pt x="1366" y="537"/>
                </a:cubicBezTo>
                <a:cubicBezTo>
                  <a:pt x="1171" y="537"/>
                  <a:pt x="1074" y="683"/>
                  <a:pt x="927" y="854"/>
                </a:cubicBezTo>
                <a:cubicBezTo>
                  <a:pt x="781" y="1098"/>
                  <a:pt x="513" y="1244"/>
                  <a:pt x="244" y="1244"/>
                </a:cubicBezTo>
                <a:cubicBezTo>
                  <a:pt x="1" y="1220"/>
                  <a:pt x="1" y="878"/>
                  <a:pt x="244" y="854"/>
                </a:cubicBezTo>
                <a:cubicBezTo>
                  <a:pt x="391" y="854"/>
                  <a:pt x="513" y="732"/>
                  <a:pt x="635" y="586"/>
                </a:cubicBezTo>
                <a:cubicBezTo>
                  <a:pt x="781" y="317"/>
                  <a:pt x="1074" y="171"/>
                  <a:pt x="1366" y="147"/>
                </a:cubicBezTo>
                <a:cubicBezTo>
                  <a:pt x="1659" y="171"/>
                  <a:pt x="1952" y="317"/>
                  <a:pt x="2098" y="586"/>
                </a:cubicBezTo>
                <a:cubicBezTo>
                  <a:pt x="2220" y="732"/>
                  <a:pt x="2342" y="854"/>
                  <a:pt x="2488" y="854"/>
                </a:cubicBezTo>
                <a:lnTo>
                  <a:pt x="2488" y="854"/>
                </a:lnTo>
                <a:cubicBezTo>
                  <a:pt x="2635" y="854"/>
                  <a:pt x="2757" y="732"/>
                  <a:pt x="2879" y="586"/>
                </a:cubicBezTo>
                <a:cubicBezTo>
                  <a:pt x="3196" y="0"/>
                  <a:pt x="4025" y="0"/>
                  <a:pt x="4342" y="586"/>
                </a:cubicBezTo>
                <a:cubicBezTo>
                  <a:pt x="4464" y="732"/>
                  <a:pt x="4586" y="854"/>
                  <a:pt x="4732" y="854"/>
                </a:cubicBezTo>
                <a:lnTo>
                  <a:pt x="4781" y="854"/>
                </a:lnTo>
                <a:cubicBezTo>
                  <a:pt x="4927" y="854"/>
                  <a:pt x="5025" y="732"/>
                  <a:pt x="5147" y="586"/>
                </a:cubicBezTo>
                <a:cubicBezTo>
                  <a:pt x="5318" y="317"/>
                  <a:pt x="5586" y="171"/>
                  <a:pt x="5878" y="147"/>
                </a:cubicBezTo>
                <a:cubicBezTo>
                  <a:pt x="6196" y="171"/>
                  <a:pt x="6464" y="317"/>
                  <a:pt x="6635" y="586"/>
                </a:cubicBezTo>
                <a:cubicBezTo>
                  <a:pt x="6757" y="732"/>
                  <a:pt x="6854" y="854"/>
                  <a:pt x="7000" y="854"/>
                </a:cubicBezTo>
                <a:lnTo>
                  <a:pt x="7025" y="854"/>
                </a:lnTo>
                <a:cubicBezTo>
                  <a:pt x="7171" y="854"/>
                  <a:pt x="7293" y="732"/>
                  <a:pt x="7391" y="586"/>
                </a:cubicBezTo>
                <a:cubicBezTo>
                  <a:pt x="7708" y="0"/>
                  <a:pt x="8561" y="0"/>
                  <a:pt x="8878" y="586"/>
                </a:cubicBezTo>
                <a:cubicBezTo>
                  <a:pt x="9000" y="732"/>
                  <a:pt x="9098" y="854"/>
                  <a:pt x="9244" y="854"/>
                </a:cubicBezTo>
                <a:lnTo>
                  <a:pt x="9269" y="854"/>
                </a:lnTo>
                <a:cubicBezTo>
                  <a:pt x="9415" y="854"/>
                  <a:pt x="9537" y="732"/>
                  <a:pt x="9659" y="586"/>
                </a:cubicBezTo>
                <a:cubicBezTo>
                  <a:pt x="9805" y="317"/>
                  <a:pt x="10074" y="171"/>
                  <a:pt x="10391" y="147"/>
                </a:cubicBezTo>
                <a:cubicBezTo>
                  <a:pt x="10683" y="171"/>
                  <a:pt x="10976" y="317"/>
                  <a:pt x="11122" y="586"/>
                </a:cubicBezTo>
                <a:cubicBezTo>
                  <a:pt x="11244" y="732"/>
                  <a:pt x="11342" y="854"/>
                  <a:pt x="11488" y="85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40"/>
          <p:cNvSpPr/>
          <p:nvPr/>
        </p:nvSpPr>
        <p:spPr>
          <a:xfrm>
            <a:off x="715160" y="1417325"/>
            <a:ext cx="457208" cy="164590"/>
          </a:xfrm>
          <a:custGeom>
            <a:avLst/>
            <a:gdLst/>
            <a:ahLst/>
            <a:cxnLst/>
            <a:rect l="l" t="t" r="r" b="b"/>
            <a:pathLst>
              <a:path w="7903" h="3025" extrusionOk="0">
                <a:moveTo>
                  <a:pt x="2025" y="2829"/>
                </a:moveTo>
                <a:cubicBezTo>
                  <a:pt x="1829" y="3024"/>
                  <a:pt x="1537" y="2732"/>
                  <a:pt x="1732" y="2537"/>
                </a:cubicBezTo>
                <a:lnTo>
                  <a:pt x="2756" y="1537"/>
                </a:lnTo>
                <a:lnTo>
                  <a:pt x="1732" y="512"/>
                </a:lnTo>
                <a:cubicBezTo>
                  <a:pt x="1537" y="317"/>
                  <a:pt x="1829" y="49"/>
                  <a:pt x="2025" y="220"/>
                </a:cubicBezTo>
                <a:lnTo>
                  <a:pt x="3171" y="1390"/>
                </a:lnTo>
                <a:cubicBezTo>
                  <a:pt x="3244" y="1463"/>
                  <a:pt x="3244" y="1585"/>
                  <a:pt x="3171" y="1683"/>
                </a:cubicBezTo>
                <a:close/>
                <a:moveTo>
                  <a:pt x="195" y="512"/>
                </a:moveTo>
                <a:lnTo>
                  <a:pt x="1195" y="1512"/>
                </a:lnTo>
                <a:lnTo>
                  <a:pt x="195" y="2537"/>
                </a:lnTo>
                <a:cubicBezTo>
                  <a:pt x="0" y="2732"/>
                  <a:pt x="269" y="3000"/>
                  <a:pt x="464" y="2805"/>
                </a:cubicBezTo>
                <a:lnTo>
                  <a:pt x="1610" y="1659"/>
                </a:lnTo>
                <a:cubicBezTo>
                  <a:pt x="1708" y="1585"/>
                  <a:pt x="1708" y="1463"/>
                  <a:pt x="1610" y="1366"/>
                </a:cubicBezTo>
                <a:lnTo>
                  <a:pt x="464" y="220"/>
                </a:lnTo>
                <a:cubicBezTo>
                  <a:pt x="269" y="25"/>
                  <a:pt x="0" y="317"/>
                  <a:pt x="195" y="512"/>
                </a:cubicBezTo>
                <a:close/>
                <a:moveTo>
                  <a:pt x="6659" y="2829"/>
                </a:moveTo>
                <a:cubicBezTo>
                  <a:pt x="6464" y="3024"/>
                  <a:pt x="6195" y="2732"/>
                  <a:pt x="6366" y="2537"/>
                </a:cubicBezTo>
                <a:lnTo>
                  <a:pt x="7390" y="1537"/>
                </a:lnTo>
                <a:lnTo>
                  <a:pt x="6366" y="512"/>
                </a:lnTo>
                <a:cubicBezTo>
                  <a:pt x="6195" y="317"/>
                  <a:pt x="6464" y="49"/>
                  <a:pt x="6659" y="220"/>
                </a:cubicBezTo>
                <a:lnTo>
                  <a:pt x="7805" y="1390"/>
                </a:lnTo>
                <a:cubicBezTo>
                  <a:pt x="7903" y="1463"/>
                  <a:pt x="7903" y="1585"/>
                  <a:pt x="7805" y="1683"/>
                </a:cubicBezTo>
                <a:close/>
                <a:moveTo>
                  <a:pt x="5122" y="2829"/>
                </a:moveTo>
                <a:lnTo>
                  <a:pt x="6268" y="1683"/>
                </a:lnTo>
                <a:cubicBezTo>
                  <a:pt x="6342" y="1585"/>
                  <a:pt x="6342" y="1463"/>
                  <a:pt x="6268" y="1390"/>
                </a:cubicBezTo>
                <a:lnTo>
                  <a:pt x="5122" y="220"/>
                </a:lnTo>
                <a:cubicBezTo>
                  <a:pt x="4927" y="73"/>
                  <a:pt x="4659" y="317"/>
                  <a:pt x="4829" y="512"/>
                </a:cubicBezTo>
                <a:lnTo>
                  <a:pt x="5854" y="1537"/>
                </a:lnTo>
                <a:lnTo>
                  <a:pt x="4829" y="2537"/>
                </a:lnTo>
                <a:cubicBezTo>
                  <a:pt x="4634" y="2732"/>
                  <a:pt x="4927" y="3024"/>
                  <a:pt x="5122" y="2829"/>
                </a:cubicBezTo>
                <a:close/>
                <a:moveTo>
                  <a:pt x="3561" y="2829"/>
                </a:moveTo>
                <a:lnTo>
                  <a:pt x="4707" y="1683"/>
                </a:lnTo>
                <a:cubicBezTo>
                  <a:pt x="4805" y="1585"/>
                  <a:pt x="4805" y="1463"/>
                  <a:pt x="4707" y="1390"/>
                </a:cubicBezTo>
                <a:lnTo>
                  <a:pt x="3561" y="220"/>
                </a:lnTo>
                <a:cubicBezTo>
                  <a:pt x="3366" y="0"/>
                  <a:pt x="3049" y="317"/>
                  <a:pt x="3268" y="512"/>
                </a:cubicBezTo>
                <a:lnTo>
                  <a:pt x="4293" y="1537"/>
                </a:lnTo>
                <a:lnTo>
                  <a:pt x="3268" y="2537"/>
                </a:lnTo>
                <a:cubicBezTo>
                  <a:pt x="3098" y="2732"/>
                  <a:pt x="3366" y="3024"/>
                  <a:pt x="3561" y="28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4" name="Google Shape;864;p40"/>
          <p:cNvGrpSpPr/>
          <p:nvPr/>
        </p:nvGrpSpPr>
        <p:grpSpPr>
          <a:xfrm>
            <a:off x="136938" y="1998008"/>
            <a:ext cx="1827475" cy="1051350"/>
            <a:chOff x="136938" y="1799258"/>
            <a:chExt cx="1827475" cy="1051350"/>
          </a:xfrm>
        </p:grpSpPr>
        <p:grpSp>
          <p:nvGrpSpPr>
            <p:cNvPr id="865" name="Google Shape;865;p40"/>
            <p:cNvGrpSpPr/>
            <p:nvPr/>
          </p:nvGrpSpPr>
          <p:grpSpPr>
            <a:xfrm>
              <a:off x="136938" y="1799258"/>
              <a:ext cx="1827475" cy="1051350"/>
              <a:chOff x="274188" y="1278048"/>
              <a:chExt cx="1827475" cy="1051350"/>
            </a:xfrm>
          </p:grpSpPr>
          <p:sp>
            <p:nvSpPr>
              <p:cNvPr id="866" name="Google Shape;866;p40"/>
              <p:cNvSpPr/>
              <p:nvPr/>
            </p:nvSpPr>
            <p:spPr>
              <a:xfrm>
                <a:off x="364363" y="1369398"/>
                <a:ext cx="1737300" cy="9600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7" name="Google Shape;867;p40"/>
              <p:cNvGrpSpPr/>
              <p:nvPr/>
            </p:nvGrpSpPr>
            <p:grpSpPr>
              <a:xfrm>
                <a:off x="274188" y="1278048"/>
                <a:ext cx="1737300" cy="960000"/>
                <a:chOff x="7146475" y="2190661"/>
                <a:chExt cx="1737300" cy="960000"/>
              </a:xfrm>
            </p:grpSpPr>
            <p:sp>
              <p:nvSpPr>
                <p:cNvPr id="868" name="Google Shape;868;p40"/>
                <p:cNvSpPr/>
                <p:nvPr/>
              </p:nvSpPr>
              <p:spPr>
                <a:xfrm>
                  <a:off x="7146475" y="2190661"/>
                  <a:ext cx="1737300" cy="9600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69" name="Google Shape;869;p40"/>
                <p:cNvCxnSpPr/>
                <p:nvPr/>
              </p:nvCxnSpPr>
              <p:spPr>
                <a:xfrm>
                  <a:off x="7151600" y="2373361"/>
                  <a:ext cx="1724700" cy="0"/>
                </a:xfrm>
                <a:prstGeom prst="straightConnector1">
                  <a:avLst/>
                </a:prstGeom>
                <a:noFill/>
                <a:ln w="28575" cap="flat" cmpd="sng">
                  <a:solidFill>
                    <a:schemeClr val="dk1"/>
                  </a:solidFill>
                  <a:prstDash val="solid"/>
                  <a:round/>
                  <a:headEnd type="none" w="med" len="med"/>
                  <a:tailEnd type="none" w="med" len="med"/>
                </a:ln>
              </p:spPr>
            </p:cxnSp>
          </p:grpSp>
        </p:grpSp>
        <p:grpSp>
          <p:nvGrpSpPr>
            <p:cNvPr id="870" name="Google Shape;870;p40"/>
            <p:cNvGrpSpPr/>
            <p:nvPr/>
          </p:nvGrpSpPr>
          <p:grpSpPr>
            <a:xfrm>
              <a:off x="516820" y="2120752"/>
              <a:ext cx="984259" cy="497716"/>
              <a:chOff x="516820" y="2059368"/>
              <a:chExt cx="984259" cy="497716"/>
            </a:xfrm>
          </p:grpSpPr>
          <p:sp>
            <p:nvSpPr>
              <p:cNvPr id="871" name="Google Shape;871;p40"/>
              <p:cNvSpPr/>
              <p:nvPr/>
            </p:nvSpPr>
            <p:spPr>
              <a:xfrm>
                <a:off x="516820" y="2208443"/>
                <a:ext cx="984259" cy="62394"/>
              </a:xfrm>
              <a:custGeom>
                <a:avLst/>
                <a:gdLst/>
                <a:ahLst/>
                <a:cxnLst/>
                <a:rect l="l" t="t" r="r" b="b"/>
                <a:pathLst>
                  <a:path w="25415" h="1611" extrusionOk="0">
                    <a:moveTo>
                      <a:pt x="1001" y="1"/>
                    </a:moveTo>
                    <a:cubicBezTo>
                      <a:pt x="1" y="50"/>
                      <a:pt x="1" y="1537"/>
                      <a:pt x="1001" y="1611"/>
                    </a:cubicBezTo>
                    <a:lnTo>
                      <a:pt x="24415" y="1611"/>
                    </a:lnTo>
                    <a:cubicBezTo>
                      <a:pt x="25415" y="1537"/>
                      <a:pt x="25415" y="50"/>
                      <a:pt x="24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2" name="Google Shape;872;p40"/>
              <p:cNvGrpSpPr/>
              <p:nvPr/>
            </p:nvGrpSpPr>
            <p:grpSpPr>
              <a:xfrm>
                <a:off x="704319" y="2347322"/>
                <a:ext cx="609261" cy="209762"/>
                <a:chOff x="704319" y="2343647"/>
                <a:chExt cx="609261" cy="209762"/>
              </a:xfrm>
            </p:grpSpPr>
            <p:sp>
              <p:nvSpPr>
                <p:cNvPr id="873" name="Google Shape;873;p40"/>
                <p:cNvSpPr/>
                <p:nvPr/>
              </p:nvSpPr>
              <p:spPr>
                <a:xfrm>
                  <a:off x="704319" y="2343647"/>
                  <a:ext cx="609261" cy="209762"/>
                </a:xfrm>
                <a:custGeom>
                  <a:avLst/>
                  <a:gdLst/>
                  <a:ahLst/>
                  <a:cxnLst/>
                  <a:rect l="l" t="t" r="r" b="b"/>
                  <a:pathLst>
                    <a:path w="15732" h="5416" extrusionOk="0">
                      <a:moveTo>
                        <a:pt x="2708" y="0"/>
                      </a:moveTo>
                      <a:cubicBezTo>
                        <a:pt x="1220" y="0"/>
                        <a:pt x="0" y="1220"/>
                        <a:pt x="0" y="2707"/>
                      </a:cubicBezTo>
                      <a:cubicBezTo>
                        <a:pt x="0" y="4220"/>
                        <a:pt x="1220" y="5415"/>
                        <a:pt x="2708" y="5415"/>
                      </a:cubicBezTo>
                      <a:lnTo>
                        <a:pt x="13024" y="5415"/>
                      </a:lnTo>
                      <a:cubicBezTo>
                        <a:pt x="13039" y="5415"/>
                        <a:pt x="13054" y="5415"/>
                        <a:pt x="13068" y="5415"/>
                      </a:cubicBezTo>
                      <a:cubicBezTo>
                        <a:pt x="14536" y="5415"/>
                        <a:pt x="15732" y="4205"/>
                        <a:pt x="15732" y="2707"/>
                      </a:cubicBezTo>
                      <a:cubicBezTo>
                        <a:pt x="15732" y="1220"/>
                        <a:pt x="14512" y="0"/>
                        <a:pt x="13024" y="0"/>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40"/>
                <p:cNvSpPr/>
                <p:nvPr/>
              </p:nvSpPr>
              <p:spPr>
                <a:xfrm>
                  <a:off x="862521" y="2424860"/>
                  <a:ext cx="292857" cy="47289"/>
                </a:xfrm>
                <a:custGeom>
                  <a:avLst/>
                  <a:gdLst/>
                  <a:ahLst/>
                  <a:cxnLst/>
                  <a:rect l="l" t="t" r="r" b="b"/>
                  <a:pathLst>
                    <a:path w="7562" h="1221" extrusionOk="0">
                      <a:moveTo>
                        <a:pt x="806" y="1"/>
                      </a:moveTo>
                      <a:cubicBezTo>
                        <a:pt x="1" y="1"/>
                        <a:pt x="1" y="1220"/>
                        <a:pt x="806" y="1220"/>
                      </a:cubicBezTo>
                      <a:lnTo>
                        <a:pt x="6757" y="1220"/>
                      </a:lnTo>
                      <a:cubicBezTo>
                        <a:pt x="7562" y="1220"/>
                        <a:pt x="7562" y="1"/>
                        <a:pt x="6757" y="1"/>
                      </a:cubicBez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5" name="Google Shape;875;p40"/>
              <p:cNvSpPr/>
              <p:nvPr/>
            </p:nvSpPr>
            <p:spPr>
              <a:xfrm>
                <a:off x="516820" y="2059368"/>
                <a:ext cx="984259" cy="62394"/>
              </a:xfrm>
              <a:custGeom>
                <a:avLst/>
                <a:gdLst/>
                <a:ahLst/>
                <a:cxnLst/>
                <a:rect l="l" t="t" r="r" b="b"/>
                <a:pathLst>
                  <a:path w="25415" h="1611" extrusionOk="0">
                    <a:moveTo>
                      <a:pt x="1001" y="1"/>
                    </a:moveTo>
                    <a:cubicBezTo>
                      <a:pt x="1" y="50"/>
                      <a:pt x="1" y="1537"/>
                      <a:pt x="1001" y="1611"/>
                    </a:cubicBezTo>
                    <a:lnTo>
                      <a:pt x="24415" y="1611"/>
                    </a:lnTo>
                    <a:cubicBezTo>
                      <a:pt x="25415" y="1537"/>
                      <a:pt x="25415" y="50"/>
                      <a:pt x="24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DD6393D-72C3-11C1-BC66-4E0A29F69A89}"/>
              </a:ext>
            </a:extLst>
          </p:cNvPr>
          <p:cNvSpPr>
            <a:spLocks noGrp="1"/>
          </p:cNvSpPr>
          <p:nvPr>
            <p:ph type="title"/>
          </p:nvPr>
        </p:nvSpPr>
        <p:spPr>
          <a:xfrm>
            <a:off x="982544" y="1885950"/>
            <a:ext cx="7713900" cy="685800"/>
          </a:xfrm>
        </p:spPr>
        <p:txBody>
          <a:bodyPr/>
          <a:lstStyle/>
          <a:p>
            <a:pPr algn="l"/>
            <a:r>
              <a:rPr lang="id-ID" sz="1400" b="1" dirty="0">
                <a:latin typeface="Karla"/>
                <a:sym typeface="Karla"/>
              </a:rPr>
              <a:t>Fondasi yang Kuat</a:t>
            </a:r>
            <a:r>
              <a:rPr lang="id-ID" sz="1400" dirty="0">
                <a:latin typeface="Karla"/>
                <a:sym typeface="Karla"/>
              </a:rPr>
              <a:t>: Sebagaimana fondasi sebuah bangunan, perancangan yang baik memastikan perangkat lunak yang stabil dan dapat diandalkan.</a:t>
            </a:r>
            <a:br>
              <a:rPr lang="en-US" sz="1400" dirty="0">
                <a:latin typeface="Karla"/>
                <a:sym typeface="Karla"/>
              </a:rPr>
            </a:br>
            <a:br>
              <a:rPr lang="id-ID" sz="1400" dirty="0">
                <a:latin typeface="Karla"/>
                <a:sym typeface="Karla"/>
              </a:rPr>
            </a:br>
            <a:r>
              <a:rPr lang="id-ID" sz="1400" b="1" dirty="0">
                <a:latin typeface="Karla"/>
                <a:sym typeface="Karla"/>
              </a:rPr>
              <a:t>Efisiensi Pengembangan</a:t>
            </a:r>
            <a:r>
              <a:rPr lang="id-ID" sz="1400" dirty="0">
                <a:latin typeface="Karla"/>
                <a:sym typeface="Karla"/>
              </a:rPr>
              <a:t>: Dengan desain yang jelas, tim pengembangan dapat bekerja lebih cepat dan dengan risiko kesalahan yang lebih rendah.</a:t>
            </a:r>
            <a:br>
              <a:rPr lang="en-US" sz="1400" dirty="0">
                <a:latin typeface="Karla"/>
                <a:sym typeface="Karla"/>
              </a:rPr>
            </a:br>
            <a:br>
              <a:rPr lang="id-ID" sz="1400" dirty="0">
                <a:latin typeface="Karla"/>
                <a:sym typeface="Karla"/>
              </a:rPr>
            </a:br>
            <a:r>
              <a:rPr lang="id-ID" sz="1400" b="1" dirty="0">
                <a:latin typeface="Karla"/>
                <a:sym typeface="Karla"/>
              </a:rPr>
              <a:t>Pemeliharaan &amp; Skalabilitas: </a:t>
            </a:r>
            <a:r>
              <a:rPr lang="id-ID" sz="1400" dirty="0">
                <a:latin typeface="Karla"/>
                <a:sym typeface="Karla"/>
              </a:rPr>
              <a:t>Perangkat lunak yang dirancang dengan baik lebih mudah untuk diperbaiki, ditingkatkan, atau diskalakan sesuai kebutuhan.</a:t>
            </a:r>
            <a:br>
              <a:rPr lang="en-US" sz="1400" dirty="0">
                <a:latin typeface="Karla"/>
                <a:sym typeface="Karla"/>
              </a:rPr>
            </a:br>
            <a:br>
              <a:rPr lang="id-ID" sz="1400" dirty="0">
                <a:latin typeface="Karla"/>
                <a:sym typeface="Karla"/>
              </a:rPr>
            </a:br>
            <a:r>
              <a:rPr lang="id-ID" sz="1400" b="1" dirty="0">
                <a:latin typeface="Karla"/>
                <a:sym typeface="Karla"/>
              </a:rPr>
              <a:t>Optimalisasi Sumber Daya: </a:t>
            </a:r>
            <a:r>
              <a:rPr lang="id-ID" sz="1400" dirty="0">
                <a:latin typeface="Karla"/>
                <a:sym typeface="Karla"/>
              </a:rPr>
              <a:t>Menghemat waktu dan biaya dengan memastikan bahwa sumber daya dialokasikan dengan efisien.</a:t>
            </a:r>
            <a:br>
              <a:rPr lang="id-ID" sz="1400" dirty="0">
                <a:latin typeface="Karla"/>
                <a:sym typeface="Karla"/>
              </a:rPr>
            </a:br>
            <a:endParaRPr lang="en-ID" sz="1400" dirty="0">
              <a:latin typeface="Karla"/>
              <a:sym typeface="Karla"/>
            </a:endParaRPr>
          </a:p>
        </p:txBody>
      </p:sp>
      <p:grpSp>
        <p:nvGrpSpPr>
          <p:cNvPr id="10" name="Google Shape;667;p35">
            <a:extLst>
              <a:ext uri="{FF2B5EF4-FFF2-40B4-BE49-F238E27FC236}">
                <a16:creationId xmlns:a16="http://schemas.microsoft.com/office/drawing/2014/main" id="{1F52BC73-964C-C9DC-E9F9-87E3D6305433}"/>
              </a:ext>
            </a:extLst>
          </p:cNvPr>
          <p:cNvGrpSpPr/>
          <p:nvPr/>
        </p:nvGrpSpPr>
        <p:grpSpPr>
          <a:xfrm>
            <a:off x="596601" y="2001347"/>
            <a:ext cx="232895" cy="232895"/>
            <a:chOff x="858700" y="1967475"/>
            <a:chExt cx="605100" cy="605100"/>
          </a:xfrm>
        </p:grpSpPr>
        <p:sp>
          <p:nvSpPr>
            <p:cNvPr id="11" name="Google Shape;668;p35">
              <a:extLst>
                <a:ext uri="{FF2B5EF4-FFF2-40B4-BE49-F238E27FC236}">
                  <a16:creationId xmlns:a16="http://schemas.microsoft.com/office/drawing/2014/main" id="{346F36FE-4C24-DA4A-B399-4D435CA443CA}"/>
                </a:ext>
              </a:extLst>
            </p:cNvPr>
            <p:cNvSpPr/>
            <p:nvPr/>
          </p:nvSpPr>
          <p:spPr>
            <a:xfrm>
              <a:off x="858700" y="1967475"/>
              <a:ext cx="605100" cy="605100"/>
            </a:xfrm>
            <a:prstGeom prst="roundRect">
              <a:avLst>
                <a:gd name="adj" fmla="val 15109"/>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69;p35">
              <a:extLst>
                <a:ext uri="{FF2B5EF4-FFF2-40B4-BE49-F238E27FC236}">
                  <a16:creationId xmlns:a16="http://schemas.microsoft.com/office/drawing/2014/main" id="{F31AAFA5-9110-8F0E-11FC-5EBDC0E45A26}"/>
                </a:ext>
              </a:extLst>
            </p:cNvPr>
            <p:cNvSpPr/>
            <p:nvPr/>
          </p:nvSpPr>
          <p:spPr>
            <a:xfrm>
              <a:off x="932654" y="2075711"/>
              <a:ext cx="457191" cy="388627"/>
            </a:xfrm>
            <a:custGeom>
              <a:avLst/>
              <a:gdLst/>
              <a:ahLst/>
              <a:cxnLst/>
              <a:rect l="l" t="t" r="r" b="b"/>
              <a:pathLst>
                <a:path w="10659" h="9051" extrusionOk="0">
                  <a:moveTo>
                    <a:pt x="2797" y="1"/>
                  </a:moveTo>
                  <a:cubicBezTo>
                    <a:pt x="2767" y="1"/>
                    <a:pt x="2738" y="1"/>
                    <a:pt x="2708" y="2"/>
                  </a:cubicBezTo>
                  <a:cubicBezTo>
                    <a:pt x="1293" y="27"/>
                    <a:pt x="196" y="1173"/>
                    <a:pt x="196" y="2588"/>
                  </a:cubicBezTo>
                  <a:cubicBezTo>
                    <a:pt x="196" y="2588"/>
                    <a:pt x="1" y="6368"/>
                    <a:pt x="5318" y="9051"/>
                  </a:cubicBezTo>
                  <a:lnTo>
                    <a:pt x="5342" y="9051"/>
                  </a:lnTo>
                  <a:cubicBezTo>
                    <a:pt x="10659" y="6368"/>
                    <a:pt x="10488" y="2588"/>
                    <a:pt x="10488" y="2588"/>
                  </a:cubicBezTo>
                  <a:cubicBezTo>
                    <a:pt x="10488" y="1173"/>
                    <a:pt x="9366" y="27"/>
                    <a:pt x="7976" y="2"/>
                  </a:cubicBezTo>
                  <a:cubicBezTo>
                    <a:pt x="7946" y="1"/>
                    <a:pt x="7916" y="1"/>
                    <a:pt x="7885" y="1"/>
                  </a:cubicBezTo>
                  <a:cubicBezTo>
                    <a:pt x="6512" y="1"/>
                    <a:pt x="5390" y="1081"/>
                    <a:pt x="5342" y="2441"/>
                  </a:cubicBezTo>
                  <a:cubicBezTo>
                    <a:pt x="5270" y="1081"/>
                    <a:pt x="4148" y="1"/>
                    <a:pt x="2797" y="1"/>
                  </a:cubicBez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670;p35">
            <a:extLst>
              <a:ext uri="{FF2B5EF4-FFF2-40B4-BE49-F238E27FC236}">
                <a16:creationId xmlns:a16="http://schemas.microsoft.com/office/drawing/2014/main" id="{4D14C94B-05E1-6782-72D2-3673BE454A54}"/>
              </a:ext>
            </a:extLst>
          </p:cNvPr>
          <p:cNvGrpSpPr/>
          <p:nvPr/>
        </p:nvGrpSpPr>
        <p:grpSpPr>
          <a:xfrm>
            <a:off x="596601" y="2676410"/>
            <a:ext cx="232849" cy="232849"/>
            <a:chOff x="7014301" y="2017350"/>
            <a:chExt cx="502800" cy="502800"/>
          </a:xfrm>
        </p:grpSpPr>
        <p:sp>
          <p:nvSpPr>
            <p:cNvPr id="14" name="Google Shape;671;p35">
              <a:extLst>
                <a:ext uri="{FF2B5EF4-FFF2-40B4-BE49-F238E27FC236}">
                  <a16:creationId xmlns:a16="http://schemas.microsoft.com/office/drawing/2014/main" id="{DBC38336-EC71-B326-8A99-6F745AD53CAC}"/>
                </a:ext>
              </a:extLst>
            </p:cNvPr>
            <p:cNvSpPr/>
            <p:nvPr/>
          </p:nvSpPr>
          <p:spPr>
            <a:xfrm>
              <a:off x="7014301" y="2017350"/>
              <a:ext cx="502800" cy="502800"/>
            </a:xfrm>
            <a:prstGeom prst="roundRect">
              <a:avLst>
                <a:gd name="adj" fmla="val 15109"/>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72;p35">
              <a:extLst>
                <a:ext uri="{FF2B5EF4-FFF2-40B4-BE49-F238E27FC236}">
                  <a16:creationId xmlns:a16="http://schemas.microsoft.com/office/drawing/2014/main" id="{E071C5CD-FD0A-6CD9-06C2-7557776B341B}"/>
                </a:ext>
              </a:extLst>
            </p:cNvPr>
            <p:cNvSpPr/>
            <p:nvPr/>
          </p:nvSpPr>
          <p:spPr>
            <a:xfrm>
              <a:off x="7095012" y="2108734"/>
              <a:ext cx="341378" cy="320032"/>
            </a:xfrm>
            <a:custGeom>
              <a:avLst/>
              <a:gdLst/>
              <a:ahLst/>
              <a:cxnLst/>
              <a:rect l="l" t="t" r="r" b="b"/>
              <a:pathLst>
                <a:path w="10634" h="9925" extrusionOk="0">
                  <a:moveTo>
                    <a:pt x="5308" y="0"/>
                  </a:moveTo>
                  <a:cubicBezTo>
                    <a:pt x="5171" y="0"/>
                    <a:pt x="5037" y="73"/>
                    <a:pt x="4976" y="220"/>
                  </a:cubicBezTo>
                  <a:lnTo>
                    <a:pt x="3659" y="2878"/>
                  </a:lnTo>
                  <a:cubicBezTo>
                    <a:pt x="3585" y="3000"/>
                    <a:pt x="3488" y="3073"/>
                    <a:pt x="3366" y="3073"/>
                  </a:cubicBezTo>
                  <a:lnTo>
                    <a:pt x="415" y="3512"/>
                  </a:lnTo>
                  <a:cubicBezTo>
                    <a:pt x="122" y="3561"/>
                    <a:pt x="0" y="3927"/>
                    <a:pt x="220" y="4147"/>
                  </a:cubicBezTo>
                  <a:lnTo>
                    <a:pt x="2341" y="6220"/>
                  </a:lnTo>
                  <a:cubicBezTo>
                    <a:pt x="2439" y="6317"/>
                    <a:pt x="2488" y="6439"/>
                    <a:pt x="2463" y="6561"/>
                  </a:cubicBezTo>
                  <a:lnTo>
                    <a:pt x="1951" y="9488"/>
                  </a:lnTo>
                  <a:cubicBezTo>
                    <a:pt x="1913" y="9736"/>
                    <a:pt x="2099" y="9924"/>
                    <a:pt x="2322" y="9924"/>
                  </a:cubicBezTo>
                  <a:cubicBezTo>
                    <a:pt x="2384" y="9924"/>
                    <a:pt x="2449" y="9910"/>
                    <a:pt x="2512" y="9878"/>
                  </a:cubicBezTo>
                  <a:lnTo>
                    <a:pt x="5122" y="8512"/>
                  </a:lnTo>
                  <a:cubicBezTo>
                    <a:pt x="5183" y="8476"/>
                    <a:pt x="5244" y="8457"/>
                    <a:pt x="5305" y="8457"/>
                  </a:cubicBezTo>
                  <a:cubicBezTo>
                    <a:pt x="5366" y="8457"/>
                    <a:pt x="5427" y="8476"/>
                    <a:pt x="5488" y="8512"/>
                  </a:cubicBezTo>
                  <a:lnTo>
                    <a:pt x="8122" y="9878"/>
                  </a:lnTo>
                  <a:cubicBezTo>
                    <a:pt x="8180" y="9910"/>
                    <a:pt x="8241" y="9924"/>
                    <a:pt x="8299" y="9924"/>
                  </a:cubicBezTo>
                  <a:cubicBezTo>
                    <a:pt x="8511" y="9924"/>
                    <a:pt x="8697" y="9736"/>
                    <a:pt x="8658" y="9488"/>
                  </a:cubicBezTo>
                  <a:lnTo>
                    <a:pt x="8146" y="6561"/>
                  </a:lnTo>
                  <a:cubicBezTo>
                    <a:pt x="8122" y="6439"/>
                    <a:pt x="8171" y="6317"/>
                    <a:pt x="8268" y="6220"/>
                  </a:cubicBezTo>
                  <a:lnTo>
                    <a:pt x="10390" y="4147"/>
                  </a:lnTo>
                  <a:cubicBezTo>
                    <a:pt x="10634" y="3927"/>
                    <a:pt x="10488" y="3561"/>
                    <a:pt x="10195" y="3512"/>
                  </a:cubicBezTo>
                  <a:lnTo>
                    <a:pt x="7244" y="3098"/>
                  </a:lnTo>
                  <a:cubicBezTo>
                    <a:pt x="7122" y="3073"/>
                    <a:pt x="7024" y="3000"/>
                    <a:pt x="6976" y="2878"/>
                  </a:cubicBezTo>
                  <a:lnTo>
                    <a:pt x="5658" y="220"/>
                  </a:lnTo>
                  <a:cubicBezTo>
                    <a:pt x="5585" y="73"/>
                    <a:pt x="5445" y="0"/>
                    <a:pt x="5308" y="0"/>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667;p35">
            <a:extLst>
              <a:ext uri="{FF2B5EF4-FFF2-40B4-BE49-F238E27FC236}">
                <a16:creationId xmlns:a16="http://schemas.microsoft.com/office/drawing/2014/main" id="{BFF27BF7-ABD4-9BD3-D1D7-AE8A26FE315E}"/>
              </a:ext>
            </a:extLst>
          </p:cNvPr>
          <p:cNvGrpSpPr/>
          <p:nvPr/>
        </p:nvGrpSpPr>
        <p:grpSpPr>
          <a:xfrm>
            <a:off x="596555" y="3308979"/>
            <a:ext cx="232895" cy="232895"/>
            <a:chOff x="858700" y="1967475"/>
            <a:chExt cx="605100" cy="605100"/>
          </a:xfrm>
        </p:grpSpPr>
        <p:sp>
          <p:nvSpPr>
            <p:cNvPr id="17" name="Google Shape;668;p35">
              <a:extLst>
                <a:ext uri="{FF2B5EF4-FFF2-40B4-BE49-F238E27FC236}">
                  <a16:creationId xmlns:a16="http://schemas.microsoft.com/office/drawing/2014/main" id="{85F21D9E-B17A-C623-BB0E-A3A20EFDA7F8}"/>
                </a:ext>
              </a:extLst>
            </p:cNvPr>
            <p:cNvSpPr/>
            <p:nvPr/>
          </p:nvSpPr>
          <p:spPr>
            <a:xfrm>
              <a:off x="858700" y="1967475"/>
              <a:ext cx="605100" cy="605100"/>
            </a:xfrm>
            <a:prstGeom prst="roundRect">
              <a:avLst>
                <a:gd name="adj" fmla="val 15109"/>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69;p35">
              <a:extLst>
                <a:ext uri="{FF2B5EF4-FFF2-40B4-BE49-F238E27FC236}">
                  <a16:creationId xmlns:a16="http://schemas.microsoft.com/office/drawing/2014/main" id="{0F8319AF-3016-CFA6-B423-9C08C3ABDC8A}"/>
                </a:ext>
              </a:extLst>
            </p:cNvPr>
            <p:cNvSpPr/>
            <p:nvPr/>
          </p:nvSpPr>
          <p:spPr>
            <a:xfrm>
              <a:off x="932654" y="2075711"/>
              <a:ext cx="457191" cy="388627"/>
            </a:xfrm>
            <a:custGeom>
              <a:avLst/>
              <a:gdLst/>
              <a:ahLst/>
              <a:cxnLst/>
              <a:rect l="l" t="t" r="r" b="b"/>
              <a:pathLst>
                <a:path w="10659" h="9051" extrusionOk="0">
                  <a:moveTo>
                    <a:pt x="2797" y="1"/>
                  </a:moveTo>
                  <a:cubicBezTo>
                    <a:pt x="2767" y="1"/>
                    <a:pt x="2738" y="1"/>
                    <a:pt x="2708" y="2"/>
                  </a:cubicBezTo>
                  <a:cubicBezTo>
                    <a:pt x="1293" y="27"/>
                    <a:pt x="196" y="1173"/>
                    <a:pt x="196" y="2588"/>
                  </a:cubicBezTo>
                  <a:cubicBezTo>
                    <a:pt x="196" y="2588"/>
                    <a:pt x="1" y="6368"/>
                    <a:pt x="5318" y="9051"/>
                  </a:cubicBezTo>
                  <a:lnTo>
                    <a:pt x="5342" y="9051"/>
                  </a:lnTo>
                  <a:cubicBezTo>
                    <a:pt x="10659" y="6368"/>
                    <a:pt x="10488" y="2588"/>
                    <a:pt x="10488" y="2588"/>
                  </a:cubicBezTo>
                  <a:cubicBezTo>
                    <a:pt x="10488" y="1173"/>
                    <a:pt x="9366" y="27"/>
                    <a:pt x="7976" y="2"/>
                  </a:cubicBezTo>
                  <a:cubicBezTo>
                    <a:pt x="7946" y="1"/>
                    <a:pt x="7916" y="1"/>
                    <a:pt x="7885" y="1"/>
                  </a:cubicBezTo>
                  <a:cubicBezTo>
                    <a:pt x="6512" y="1"/>
                    <a:pt x="5390" y="1081"/>
                    <a:pt x="5342" y="2441"/>
                  </a:cubicBezTo>
                  <a:cubicBezTo>
                    <a:pt x="5270" y="1081"/>
                    <a:pt x="4148" y="1"/>
                    <a:pt x="2797" y="1"/>
                  </a:cubicBez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670;p35">
            <a:extLst>
              <a:ext uri="{FF2B5EF4-FFF2-40B4-BE49-F238E27FC236}">
                <a16:creationId xmlns:a16="http://schemas.microsoft.com/office/drawing/2014/main" id="{33977413-58CE-4019-60F2-8FD77ABB57DD}"/>
              </a:ext>
            </a:extLst>
          </p:cNvPr>
          <p:cNvGrpSpPr/>
          <p:nvPr/>
        </p:nvGrpSpPr>
        <p:grpSpPr>
          <a:xfrm>
            <a:off x="596555" y="3984042"/>
            <a:ext cx="232849" cy="232849"/>
            <a:chOff x="7014301" y="2017350"/>
            <a:chExt cx="502800" cy="502800"/>
          </a:xfrm>
        </p:grpSpPr>
        <p:sp>
          <p:nvSpPr>
            <p:cNvPr id="20" name="Google Shape;671;p35">
              <a:extLst>
                <a:ext uri="{FF2B5EF4-FFF2-40B4-BE49-F238E27FC236}">
                  <a16:creationId xmlns:a16="http://schemas.microsoft.com/office/drawing/2014/main" id="{1A33CEDC-C09C-300F-A149-4ABA60D9B07A}"/>
                </a:ext>
              </a:extLst>
            </p:cNvPr>
            <p:cNvSpPr/>
            <p:nvPr/>
          </p:nvSpPr>
          <p:spPr>
            <a:xfrm>
              <a:off x="7014301" y="2017350"/>
              <a:ext cx="502800" cy="502800"/>
            </a:xfrm>
            <a:prstGeom prst="roundRect">
              <a:avLst>
                <a:gd name="adj" fmla="val 15109"/>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72;p35">
              <a:extLst>
                <a:ext uri="{FF2B5EF4-FFF2-40B4-BE49-F238E27FC236}">
                  <a16:creationId xmlns:a16="http://schemas.microsoft.com/office/drawing/2014/main" id="{763C899A-ECE1-2DB3-11F9-0F827CC5A597}"/>
                </a:ext>
              </a:extLst>
            </p:cNvPr>
            <p:cNvSpPr/>
            <p:nvPr/>
          </p:nvSpPr>
          <p:spPr>
            <a:xfrm>
              <a:off x="7095012" y="2108734"/>
              <a:ext cx="341378" cy="320032"/>
            </a:xfrm>
            <a:custGeom>
              <a:avLst/>
              <a:gdLst/>
              <a:ahLst/>
              <a:cxnLst/>
              <a:rect l="l" t="t" r="r" b="b"/>
              <a:pathLst>
                <a:path w="10634" h="9925" extrusionOk="0">
                  <a:moveTo>
                    <a:pt x="5308" y="0"/>
                  </a:moveTo>
                  <a:cubicBezTo>
                    <a:pt x="5171" y="0"/>
                    <a:pt x="5037" y="73"/>
                    <a:pt x="4976" y="220"/>
                  </a:cubicBezTo>
                  <a:lnTo>
                    <a:pt x="3659" y="2878"/>
                  </a:lnTo>
                  <a:cubicBezTo>
                    <a:pt x="3585" y="3000"/>
                    <a:pt x="3488" y="3073"/>
                    <a:pt x="3366" y="3073"/>
                  </a:cubicBezTo>
                  <a:lnTo>
                    <a:pt x="415" y="3512"/>
                  </a:lnTo>
                  <a:cubicBezTo>
                    <a:pt x="122" y="3561"/>
                    <a:pt x="0" y="3927"/>
                    <a:pt x="220" y="4147"/>
                  </a:cubicBezTo>
                  <a:lnTo>
                    <a:pt x="2341" y="6220"/>
                  </a:lnTo>
                  <a:cubicBezTo>
                    <a:pt x="2439" y="6317"/>
                    <a:pt x="2488" y="6439"/>
                    <a:pt x="2463" y="6561"/>
                  </a:cubicBezTo>
                  <a:lnTo>
                    <a:pt x="1951" y="9488"/>
                  </a:lnTo>
                  <a:cubicBezTo>
                    <a:pt x="1913" y="9736"/>
                    <a:pt x="2099" y="9924"/>
                    <a:pt x="2322" y="9924"/>
                  </a:cubicBezTo>
                  <a:cubicBezTo>
                    <a:pt x="2384" y="9924"/>
                    <a:pt x="2449" y="9910"/>
                    <a:pt x="2512" y="9878"/>
                  </a:cubicBezTo>
                  <a:lnTo>
                    <a:pt x="5122" y="8512"/>
                  </a:lnTo>
                  <a:cubicBezTo>
                    <a:pt x="5183" y="8476"/>
                    <a:pt x="5244" y="8457"/>
                    <a:pt x="5305" y="8457"/>
                  </a:cubicBezTo>
                  <a:cubicBezTo>
                    <a:pt x="5366" y="8457"/>
                    <a:pt x="5427" y="8476"/>
                    <a:pt x="5488" y="8512"/>
                  </a:cubicBezTo>
                  <a:lnTo>
                    <a:pt x="8122" y="9878"/>
                  </a:lnTo>
                  <a:cubicBezTo>
                    <a:pt x="8180" y="9910"/>
                    <a:pt x="8241" y="9924"/>
                    <a:pt x="8299" y="9924"/>
                  </a:cubicBezTo>
                  <a:cubicBezTo>
                    <a:pt x="8511" y="9924"/>
                    <a:pt x="8697" y="9736"/>
                    <a:pt x="8658" y="9488"/>
                  </a:cubicBezTo>
                  <a:lnTo>
                    <a:pt x="8146" y="6561"/>
                  </a:lnTo>
                  <a:cubicBezTo>
                    <a:pt x="8122" y="6439"/>
                    <a:pt x="8171" y="6317"/>
                    <a:pt x="8268" y="6220"/>
                  </a:cubicBezTo>
                  <a:lnTo>
                    <a:pt x="10390" y="4147"/>
                  </a:lnTo>
                  <a:cubicBezTo>
                    <a:pt x="10634" y="3927"/>
                    <a:pt x="10488" y="3561"/>
                    <a:pt x="10195" y="3512"/>
                  </a:cubicBezTo>
                  <a:lnTo>
                    <a:pt x="7244" y="3098"/>
                  </a:lnTo>
                  <a:cubicBezTo>
                    <a:pt x="7122" y="3073"/>
                    <a:pt x="7024" y="3000"/>
                    <a:pt x="6976" y="2878"/>
                  </a:cubicBezTo>
                  <a:lnTo>
                    <a:pt x="5658" y="220"/>
                  </a:lnTo>
                  <a:cubicBezTo>
                    <a:pt x="5585" y="73"/>
                    <a:pt x="5445" y="0"/>
                    <a:pt x="5308" y="0"/>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Google Shape;837;p40">
            <a:extLst>
              <a:ext uri="{FF2B5EF4-FFF2-40B4-BE49-F238E27FC236}">
                <a16:creationId xmlns:a16="http://schemas.microsoft.com/office/drawing/2014/main" id="{6B8896ED-9DF5-CE36-6F2F-A25D088904A5}"/>
              </a:ext>
            </a:extLst>
          </p:cNvPr>
          <p:cNvSpPr txBox="1">
            <a:spLocks/>
          </p:cNvSpPr>
          <p:nvPr/>
        </p:nvSpPr>
        <p:spPr>
          <a:xfrm>
            <a:off x="712979" y="836090"/>
            <a:ext cx="7715700" cy="685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Rubik Black"/>
              <a:buNone/>
              <a:defRPr sz="3500" b="0" i="0" u="none" strike="noStrike" cap="none">
                <a:solidFill>
                  <a:schemeClr val="dk1"/>
                </a:solidFill>
                <a:latin typeface="Rubik Black"/>
                <a:ea typeface="Rubik Black"/>
                <a:cs typeface="Rubik Black"/>
                <a:sym typeface="Rubik Black"/>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r>
              <a:rPr lang="en" sz="2400" dirty="0"/>
              <a:t> </a:t>
            </a:r>
            <a:r>
              <a:rPr lang="en-US" sz="2400" dirty="0" err="1"/>
              <a:t>Mengapa</a:t>
            </a:r>
            <a:r>
              <a:rPr lang="en-US" sz="2400" dirty="0"/>
              <a:t> </a:t>
            </a:r>
            <a:r>
              <a:rPr lang="en-US" sz="2400" dirty="0" err="1"/>
              <a:t>perancangan</a:t>
            </a:r>
            <a:r>
              <a:rPr lang="en-US" sz="2400" dirty="0"/>
              <a:t> </a:t>
            </a:r>
          </a:p>
          <a:p>
            <a:r>
              <a:rPr lang="en-US" sz="2400" dirty="0" err="1"/>
              <a:t>perangkat</a:t>
            </a:r>
            <a:r>
              <a:rPr lang="en-US" sz="2400" dirty="0"/>
              <a:t> lunak penting?</a:t>
            </a:r>
            <a:endParaRPr lang="en-ID" sz="2400" dirty="0"/>
          </a:p>
        </p:txBody>
      </p:sp>
    </p:spTree>
    <p:extLst>
      <p:ext uri="{BB962C8B-B14F-4D97-AF65-F5344CB8AC3E}">
        <p14:creationId xmlns:p14="http://schemas.microsoft.com/office/powerpoint/2010/main" val="2483437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grpSp>
        <p:nvGrpSpPr>
          <p:cNvPr id="782" name="Google Shape;782;p39"/>
          <p:cNvGrpSpPr/>
          <p:nvPr/>
        </p:nvGrpSpPr>
        <p:grpSpPr>
          <a:xfrm>
            <a:off x="6101844" y="3195620"/>
            <a:ext cx="2714351" cy="1412700"/>
            <a:chOff x="715100" y="1600325"/>
            <a:chExt cx="2418900" cy="1412700"/>
          </a:xfrm>
        </p:grpSpPr>
        <p:sp>
          <p:nvSpPr>
            <p:cNvPr id="783" name="Google Shape;783;p39"/>
            <p:cNvSpPr/>
            <p:nvPr/>
          </p:nvSpPr>
          <p:spPr>
            <a:xfrm>
              <a:off x="806600" y="1691825"/>
              <a:ext cx="2327400" cy="13212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4" name="Google Shape;784;p39"/>
            <p:cNvGrpSpPr/>
            <p:nvPr/>
          </p:nvGrpSpPr>
          <p:grpSpPr>
            <a:xfrm>
              <a:off x="715100" y="1600325"/>
              <a:ext cx="2327400" cy="1321200"/>
              <a:chOff x="715100" y="1600325"/>
              <a:chExt cx="2327400" cy="1321200"/>
            </a:xfrm>
          </p:grpSpPr>
          <p:sp>
            <p:nvSpPr>
              <p:cNvPr id="785" name="Google Shape;785;p39"/>
              <p:cNvSpPr/>
              <p:nvPr/>
            </p:nvSpPr>
            <p:spPr>
              <a:xfrm>
                <a:off x="715100" y="1600325"/>
                <a:ext cx="2327400" cy="13212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86" name="Google Shape;786;p39"/>
              <p:cNvCxnSpPr/>
              <p:nvPr/>
            </p:nvCxnSpPr>
            <p:spPr>
              <a:xfrm>
                <a:off x="722125" y="1783325"/>
                <a:ext cx="2315700" cy="0"/>
              </a:xfrm>
              <a:prstGeom prst="straightConnector1">
                <a:avLst/>
              </a:prstGeom>
              <a:noFill/>
              <a:ln w="28575" cap="flat" cmpd="sng">
                <a:solidFill>
                  <a:schemeClr val="dk1"/>
                </a:solidFill>
                <a:prstDash val="solid"/>
                <a:round/>
                <a:headEnd type="none" w="med" len="med"/>
                <a:tailEnd type="none" w="med" len="med"/>
              </a:ln>
            </p:spPr>
          </p:cxnSp>
        </p:grpSp>
      </p:grpSp>
      <p:grpSp>
        <p:nvGrpSpPr>
          <p:cNvPr id="787" name="Google Shape;787;p39"/>
          <p:cNvGrpSpPr/>
          <p:nvPr/>
        </p:nvGrpSpPr>
        <p:grpSpPr>
          <a:xfrm>
            <a:off x="3408470" y="3195620"/>
            <a:ext cx="2418900" cy="1412700"/>
            <a:chOff x="715100" y="1600325"/>
            <a:chExt cx="2418900" cy="1412700"/>
          </a:xfrm>
        </p:grpSpPr>
        <p:sp>
          <p:nvSpPr>
            <p:cNvPr id="788" name="Google Shape;788;p39"/>
            <p:cNvSpPr/>
            <p:nvPr/>
          </p:nvSpPr>
          <p:spPr>
            <a:xfrm>
              <a:off x="806600" y="1691825"/>
              <a:ext cx="2327400" cy="13212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9" name="Google Shape;789;p39"/>
            <p:cNvGrpSpPr/>
            <p:nvPr/>
          </p:nvGrpSpPr>
          <p:grpSpPr>
            <a:xfrm>
              <a:off x="715100" y="1600325"/>
              <a:ext cx="2327400" cy="1321200"/>
              <a:chOff x="715100" y="1600325"/>
              <a:chExt cx="2327400" cy="1321200"/>
            </a:xfrm>
          </p:grpSpPr>
          <p:sp>
            <p:nvSpPr>
              <p:cNvPr id="790" name="Google Shape;790;p39"/>
              <p:cNvSpPr/>
              <p:nvPr/>
            </p:nvSpPr>
            <p:spPr>
              <a:xfrm>
                <a:off x="715100" y="1600325"/>
                <a:ext cx="2327400" cy="13212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91" name="Google Shape;791;p39"/>
              <p:cNvCxnSpPr/>
              <p:nvPr/>
            </p:nvCxnSpPr>
            <p:spPr>
              <a:xfrm>
                <a:off x="722125" y="1783325"/>
                <a:ext cx="2315700" cy="0"/>
              </a:xfrm>
              <a:prstGeom prst="straightConnector1">
                <a:avLst/>
              </a:prstGeom>
              <a:noFill/>
              <a:ln w="28575" cap="flat" cmpd="sng">
                <a:solidFill>
                  <a:schemeClr val="dk1"/>
                </a:solidFill>
                <a:prstDash val="solid"/>
                <a:round/>
                <a:headEnd type="none" w="med" len="med"/>
                <a:tailEnd type="none" w="med" len="med"/>
              </a:ln>
            </p:spPr>
          </p:cxnSp>
        </p:grpSp>
      </p:grpSp>
      <p:grpSp>
        <p:nvGrpSpPr>
          <p:cNvPr id="792" name="Google Shape;792;p39"/>
          <p:cNvGrpSpPr/>
          <p:nvPr/>
        </p:nvGrpSpPr>
        <p:grpSpPr>
          <a:xfrm>
            <a:off x="715100" y="3195620"/>
            <a:ext cx="2418900" cy="1412700"/>
            <a:chOff x="715100" y="1600325"/>
            <a:chExt cx="2418900" cy="1412700"/>
          </a:xfrm>
        </p:grpSpPr>
        <p:sp>
          <p:nvSpPr>
            <p:cNvPr id="793" name="Google Shape;793;p39"/>
            <p:cNvSpPr/>
            <p:nvPr/>
          </p:nvSpPr>
          <p:spPr>
            <a:xfrm>
              <a:off x="806600" y="1691825"/>
              <a:ext cx="2327400" cy="13212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4" name="Google Shape;794;p39"/>
            <p:cNvGrpSpPr/>
            <p:nvPr/>
          </p:nvGrpSpPr>
          <p:grpSpPr>
            <a:xfrm>
              <a:off x="715100" y="1600325"/>
              <a:ext cx="2327400" cy="1321200"/>
              <a:chOff x="715100" y="1600325"/>
              <a:chExt cx="2327400" cy="1321200"/>
            </a:xfrm>
          </p:grpSpPr>
          <p:sp>
            <p:nvSpPr>
              <p:cNvPr id="795" name="Google Shape;795;p39"/>
              <p:cNvSpPr/>
              <p:nvPr/>
            </p:nvSpPr>
            <p:spPr>
              <a:xfrm>
                <a:off x="715100" y="1600325"/>
                <a:ext cx="2327400" cy="13212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96" name="Google Shape;796;p39"/>
              <p:cNvCxnSpPr/>
              <p:nvPr/>
            </p:nvCxnSpPr>
            <p:spPr>
              <a:xfrm>
                <a:off x="722125" y="1783325"/>
                <a:ext cx="2315700" cy="0"/>
              </a:xfrm>
              <a:prstGeom prst="straightConnector1">
                <a:avLst/>
              </a:prstGeom>
              <a:noFill/>
              <a:ln w="28575" cap="flat" cmpd="sng">
                <a:solidFill>
                  <a:schemeClr val="dk1"/>
                </a:solidFill>
                <a:prstDash val="solid"/>
                <a:round/>
                <a:headEnd type="none" w="med" len="med"/>
                <a:tailEnd type="none" w="med" len="med"/>
              </a:ln>
            </p:spPr>
          </p:cxnSp>
        </p:grpSp>
      </p:grpSp>
      <p:grpSp>
        <p:nvGrpSpPr>
          <p:cNvPr id="797" name="Google Shape;797;p39"/>
          <p:cNvGrpSpPr/>
          <p:nvPr/>
        </p:nvGrpSpPr>
        <p:grpSpPr>
          <a:xfrm>
            <a:off x="6101844" y="1600325"/>
            <a:ext cx="2638003" cy="1412700"/>
            <a:chOff x="715100" y="1600325"/>
            <a:chExt cx="2418900" cy="1412700"/>
          </a:xfrm>
        </p:grpSpPr>
        <p:sp>
          <p:nvSpPr>
            <p:cNvPr id="798" name="Google Shape;798;p39"/>
            <p:cNvSpPr/>
            <p:nvPr/>
          </p:nvSpPr>
          <p:spPr>
            <a:xfrm>
              <a:off x="806600" y="1691825"/>
              <a:ext cx="2327400" cy="13212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9" name="Google Shape;799;p39"/>
            <p:cNvGrpSpPr/>
            <p:nvPr/>
          </p:nvGrpSpPr>
          <p:grpSpPr>
            <a:xfrm>
              <a:off x="715100" y="1600325"/>
              <a:ext cx="2327400" cy="1321200"/>
              <a:chOff x="715100" y="1600325"/>
              <a:chExt cx="2327400" cy="1321200"/>
            </a:xfrm>
          </p:grpSpPr>
          <p:sp>
            <p:nvSpPr>
              <p:cNvPr id="800" name="Google Shape;800;p39"/>
              <p:cNvSpPr/>
              <p:nvPr/>
            </p:nvSpPr>
            <p:spPr>
              <a:xfrm>
                <a:off x="715100" y="1600325"/>
                <a:ext cx="2327400" cy="13212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01" name="Google Shape;801;p39"/>
              <p:cNvCxnSpPr/>
              <p:nvPr/>
            </p:nvCxnSpPr>
            <p:spPr>
              <a:xfrm>
                <a:off x="722125" y="1783325"/>
                <a:ext cx="2315700" cy="0"/>
              </a:xfrm>
              <a:prstGeom prst="straightConnector1">
                <a:avLst/>
              </a:prstGeom>
              <a:noFill/>
              <a:ln w="28575" cap="flat" cmpd="sng">
                <a:solidFill>
                  <a:schemeClr val="dk1"/>
                </a:solidFill>
                <a:prstDash val="solid"/>
                <a:round/>
                <a:headEnd type="none" w="med" len="med"/>
                <a:tailEnd type="none" w="med" len="med"/>
              </a:ln>
            </p:spPr>
          </p:cxnSp>
        </p:grpSp>
      </p:grpSp>
      <p:grpSp>
        <p:nvGrpSpPr>
          <p:cNvPr id="802" name="Google Shape;802;p39"/>
          <p:cNvGrpSpPr/>
          <p:nvPr/>
        </p:nvGrpSpPr>
        <p:grpSpPr>
          <a:xfrm>
            <a:off x="3408470" y="1600325"/>
            <a:ext cx="2418900" cy="1412700"/>
            <a:chOff x="715100" y="1600325"/>
            <a:chExt cx="2418900" cy="1412700"/>
          </a:xfrm>
        </p:grpSpPr>
        <p:sp>
          <p:nvSpPr>
            <p:cNvPr id="803" name="Google Shape;803;p39"/>
            <p:cNvSpPr/>
            <p:nvPr/>
          </p:nvSpPr>
          <p:spPr>
            <a:xfrm>
              <a:off x="806600" y="1691825"/>
              <a:ext cx="2327400" cy="13212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4" name="Google Shape;804;p39"/>
            <p:cNvGrpSpPr/>
            <p:nvPr/>
          </p:nvGrpSpPr>
          <p:grpSpPr>
            <a:xfrm>
              <a:off x="715100" y="1600325"/>
              <a:ext cx="2327400" cy="1321200"/>
              <a:chOff x="715100" y="1600325"/>
              <a:chExt cx="2327400" cy="1321200"/>
            </a:xfrm>
          </p:grpSpPr>
          <p:sp>
            <p:nvSpPr>
              <p:cNvPr id="805" name="Google Shape;805;p39"/>
              <p:cNvSpPr/>
              <p:nvPr/>
            </p:nvSpPr>
            <p:spPr>
              <a:xfrm>
                <a:off x="715100" y="1600325"/>
                <a:ext cx="2327400" cy="13212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06" name="Google Shape;806;p39"/>
              <p:cNvCxnSpPr/>
              <p:nvPr/>
            </p:nvCxnSpPr>
            <p:spPr>
              <a:xfrm>
                <a:off x="722125" y="1783325"/>
                <a:ext cx="2315700" cy="0"/>
              </a:xfrm>
              <a:prstGeom prst="straightConnector1">
                <a:avLst/>
              </a:prstGeom>
              <a:noFill/>
              <a:ln w="28575" cap="flat" cmpd="sng">
                <a:solidFill>
                  <a:schemeClr val="dk1"/>
                </a:solidFill>
                <a:prstDash val="solid"/>
                <a:round/>
                <a:headEnd type="none" w="med" len="med"/>
                <a:tailEnd type="none" w="med" len="med"/>
              </a:ln>
            </p:spPr>
          </p:cxnSp>
        </p:grpSp>
      </p:grpSp>
      <p:grpSp>
        <p:nvGrpSpPr>
          <p:cNvPr id="807" name="Google Shape;807;p39"/>
          <p:cNvGrpSpPr/>
          <p:nvPr/>
        </p:nvGrpSpPr>
        <p:grpSpPr>
          <a:xfrm>
            <a:off x="715100" y="1600325"/>
            <a:ext cx="2418900" cy="1412700"/>
            <a:chOff x="715100" y="1600325"/>
            <a:chExt cx="2418900" cy="1412700"/>
          </a:xfrm>
        </p:grpSpPr>
        <p:sp>
          <p:nvSpPr>
            <p:cNvPr id="808" name="Google Shape;808;p39"/>
            <p:cNvSpPr/>
            <p:nvPr/>
          </p:nvSpPr>
          <p:spPr>
            <a:xfrm>
              <a:off x="806600" y="1691825"/>
              <a:ext cx="2327400" cy="13212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9" name="Google Shape;809;p39"/>
            <p:cNvGrpSpPr/>
            <p:nvPr/>
          </p:nvGrpSpPr>
          <p:grpSpPr>
            <a:xfrm>
              <a:off x="715100" y="1600325"/>
              <a:ext cx="2327400" cy="1321200"/>
              <a:chOff x="715100" y="1600325"/>
              <a:chExt cx="2327400" cy="1321200"/>
            </a:xfrm>
          </p:grpSpPr>
          <p:sp>
            <p:nvSpPr>
              <p:cNvPr id="810" name="Google Shape;810;p39"/>
              <p:cNvSpPr/>
              <p:nvPr/>
            </p:nvSpPr>
            <p:spPr>
              <a:xfrm>
                <a:off x="715100" y="1600325"/>
                <a:ext cx="2327400" cy="13212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11" name="Google Shape;811;p39"/>
              <p:cNvCxnSpPr/>
              <p:nvPr/>
            </p:nvCxnSpPr>
            <p:spPr>
              <a:xfrm>
                <a:off x="722125" y="1783325"/>
                <a:ext cx="2315700" cy="0"/>
              </a:xfrm>
              <a:prstGeom prst="straightConnector1">
                <a:avLst/>
              </a:prstGeom>
              <a:noFill/>
              <a:ln w="28575" cap="flat" cmpd="sng">
                <a:solidFill>
                  <a:schemeClr val="dk1"/>
                </a:solidFill>
                <a:prstDash val="solid"/>
                <a:round/>
                <a:headEnd type="none" w="med" len="med"/>
                <a:tailEnd type="none" w="med" len="med"/>
              </a:ln>
            </p:spPr>
          </p:cxnSp>
        </p:grpSp>
      </p:grpSp>
      <p:sp>
        <p:nvSpPr>
          <p:cNvPr id="812" name="Google Shape;812;p39"/>
          <p:cNvSpPr txBox="1">
            <a:spLocks noGrp="1"/>
          </p:cNvSpPr>
          <p:nvPr>
            <p:ph type="subTitle" idx="14"/>
          </p:nvPr>
        </p:nvSpPr>
        <p:spPr>
          <a:xfrm>
            <a:off x="781552" y="3332304"/>
            <a:ext cx="2194500" cy="548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id-ID" dirty="0"/>
              <a:t>Spiral</a:t>
            </a:r>
            <a:endParaRPr dirty="0"/>
          </a:p>
        </p:txBody>
      </p:sp>
      <p:sp>
        <p:nvSpPr>
          <p:cNvPr id="813" name="Google Shape;813;p39"/>
          <p:cNvSpPr txBox="1">
            <a:spLocks noGrp="1"/>
          </p:cNvSpPr>
          <p:nvPr>
            <p:ph type="subTitle" idx="13"/>
          </p:nvPr>
        </p:nvSpPr>
        <p:spPr>
          <a:xfrm>
            <a:off x="781538" y="1743168"/>
            <a:ext cx="2194500" cy="548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ID" dirty="0"/>
              <a:t>Waterfall</a:t>
            </a:r>
            <a:endParaRPr dirty="0"/>
          </a:p>
        </p:txBody>
      </p:sp>
      <p:sp>
        <p:nvSpPr>
          <p:cNvPr id="814" name="Google Shape;814;p39"/>
          <p:cNvSpPr txBox="1">
            <a:spLocks noGrp="1"/>
          </p:cNvSpPr>
          <p:nvPr>
            <p:ph type="subTitle" idx="15"/>
          </p:nvPr>
        </p:nvSpPr>
        <p:spPr>
          <a:xfrm>
            <a:off x="6166915" y="3233705"/>
            <a:ext cx="2194500" cy="548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000" dirty="0"/>
              <a:t>Prototype</a:t>
            </a:r>
            <a:endParaRPr sz="2000" dirty="0"/>
          </a:p>
        </p:txBody>
      </p:sp>
      <p:sp>
        <p:nvSpPr>
          <p:cNvPr id="815" name="Google Shape;815;p39"/>
          <p:cNvSpPr txBox="1">
            <a:spLocks noGrp="1"/>
          </p:cNvSpPr>
          <p:nvPr>
            <p:ph type="subTitle" idx="7"/>
          </p:nvPr>
        </p:nvSpPr>
        <p:spPr>
          <a:xfrm>
            <a:off x="3474750" y="1743168"/>
            <a:ext cx="2194500" cy="548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id-ID" dirty="0"/>
              <a:t>Iterative</a:t>
            </a:r>
            <a:endParaRPr dirty="0"/>
          </a:p>
        </p:txBody>
      </p:sp>
      <p:sp>
        <p:nvSpPr>
          <p:cNvPr id="816" name="Google Shape;816;p39"/>
          <p:cNvSpPr txBox="1">
            <a:spLocks noGrp="1"/>
          </p:cNvSpPr>
          <p:nvPr>
            <p:ph type="subTitle" idx="8"/>
          </p:nvPr>
        </p:nvSpPr>
        <p:spPr>
          <a:xfrm>
            <a:off x="6271662" y="1783325"/>
            <a:ext cx="2380790" cy="548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id-ID" sz="2000" dirty="0"/>
              <a:t>V-Model</a:t>
            </a:r>
            <a:endParaRPr lang="en-US" sz="2000" dirty="0"/>
          </a:p>
          <a:p>
            <a:pPr marL="0" lvl="0" indent="0" algn="ctr" rtl="0">
              <a:spcBef>
                <a:spcPts val="0"/>
              </a:spcBef>
              <a:spcAft>
                <a:spcPts val="0"/>
              </a:spcAft>
              <a:buNone/>
            </a:pPr>
            <a:r>
              <a:rPr lang="id-ID" sz="1050" dirty="0"/>
              <a:t>(Model Validasi dan</a:t>
            </a:r>
            <a:r>
              <a:rPr lang="en-US" sz="1050" dirty="0"/>
              <a:t> </a:t>
            </a:r>
            <a:r>
              <a:rPr lang="id-ID" sz="1050" dirty="0"/>
              <a:t>Verifikasi)</a:t>
            </a:r>
            <a:endParaRPr sz="1050" dirty="0"/>
          </a:p>
        </p:txBody>
      </p:sp>
      <p:sp>
        <p:nvSpPr>
          <p:cNvPr id="817" name="Google Shape;817;p39"/>
          <p:cNvSpPr txBox="1">
            <a:spLocks noGrp="1"/>
          </p:cNvSpPr>
          <p:nvPr>
            <p:ph type="subTitle" idx="9"/>
          </p:nvPr>
        </p:nvSpPr>
        <p:spPr>
          <a:xfrm>
            <a:off x="3475685" y="3332292"/>
            <a:ext cx="2192700" cy="548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id-ID" dirty="0"/>
              <a:t>Agile</a:t>
            </a:r>
            <a:endParaRPr dirty="0"/>
          </a:p>
        </p:txBody>
      </p:sp>
      <p:sp>
        <p:nvSpPr>
          <p:cNvPr id="818" name="Google Shape;818;p39"/>
          <p:cNvSpPr txBox="1">
            <a:spLocks noGrp="1"/>
          </p:cNvSpPr>
          <p:nvPr>
            <p:ph type="title"/>
          </p:nvPr>
        </p:nvSpPr>
        <p:spPr>
          <a:xfrm>
            <a:off x="715100" y="731525"/>
            <a:ext cx="7367851" cy="685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ID" sz="2400" dirty="0"/>
              <a:t>JENIS-JENIS MODEL PERANCANGAN PL</a:t>
            </a:r>
          </a:p>
        </p:txBody>
      </p:sp>
      <p:sp>
        <p:nvSpPr>
          <p:cNvPr id="819" name="Google Shape;819;p39"/>
          <p:cNvSpPr txBox="1">
            <a:spLocks noGrp="1"/>
          </p:cNvSpPr>
          <p:nvPr>
            <p:ph type="subTitle" idx="1"/>
          </p:nvPr>
        </p:nvSpPr>
        <p:spPr>
          <a:xfrm>
            <a:off x="3483381" y="2080109"/>
            <a:ext cx="2194500" cy="640200"/>
          </a:xfrm>
          <a:prstGeom prst="rect">
            <a:avLst/>
          </a:prstGeom>
        </p:spPr>
        <p:txBody>
          <a:bodyPr spcFirstLastPara="1" wrap="square" lIns="91425" tIns="91425" rIns="91425" bIns="91425" anchor="t" anchorCtr="0">
            <a:noAutofit/>
          </a:bodyPr>
          <a:lstStyle/>
          <a:p>
            <a:pPr marL="0" indent="0"/>
            <a:r>
              <a:rPr lang="id-ID" sz="1100" dirty="0"/>
              <a:t>Model yang membagi pengembangan perangkat lunak menjadi iterasi kecil yang berulang.</a:t>
            </a:r>
          </a:p>
        </p:txBody>
      </p:sp>
      <p:sp>
        <p:nvSpPr>
          <p:cNvPr id="820" name="Google Shape;820;p39"/>
          <p:cNvSpPr txBox="1">
            <a:spLocks noGrp="1"/>
          </p:cNvSpPr>
          <p:nvPr>
            <p:ph type="subTitle" idx="4"/>
          </p:nvPr>
        </p:nvSpPr>
        <p:spPr>
          <a:xfrm>
            <a:off x="781538" y="2117942"/>
            <a:ext cx="2194500" cy="640200"/>
          </a:xfrm>
          <a:prstGeom prst="rect">
            <a:avLst/>
          </a:prstGeom>
        </p:spPr>
        <p:txBody>
          <a:bodyPr spcFirstLastPara="1" wrap="square" lIns="91425" tIns="91425" rIns="91425" bIns="91425" anchor="t" anchorCtr="0">
            <a:noAutofit/>
          </a:bodyPr>
          <a:lstStyle/>
          <a:p>
            <a:pPr marL="0" indent="0"/>
            <a:r>
              <a:rPr lang="id-ID" sz="1100" dirty="0"/>
              <a:t>Model</a:t>
            </a:r>
            <a:r>
              <a:rPr lang="en-US" sz="1100" dirty="0"/>
              <a:t> </a:t>
            </a:r>
            <a:r>
              <a:rPr lang="id-ID" sz="1100" dirty="0"/>
              <a:t>linear yang menekankan pada penyelesaian setiap fase sebelum pindah ke fase berikutnya.</a:t>
            </a:r>
          </a:p>
        </p:txBody>
      </p:sp>
      <p:sp>
        <p:nvSpPr>
          <p:cNvPr id="821" name="Google Shape;821;p39"/>
          <p:cNvSpPr txBox="1">
            <a:spLocks noGrp="1"/>
          </p:cNvSpPr>
          <p:nvPr>
            <p:ph type="subTitle" idx="5"/>
          </p:nvPr>
        </p:nvSpPr>
        <p:spPr>
          <a:xfrm>
            <a:off x="678032" y="3759043"/>
            <a:ext cx="2345427" cy="640200"/>
          </a:xfrm>
          <a:prstGeom prst="rect">
            <a:avLst/>
          </a:prstGeom>
        </p:spPr>
        <p:txBody>
          <a:bodyPr spcFirstLastPara="1" wrap="square" lIns="91425" tIns="91425" rIns="91425" bIns="91425" anchor="t" anchorCtr="0">
            <a:noAutofit/>
          </a:bodyPr>
          <a:lstStyle/>
          <a:p>
            <a:pPr marL="0" indent="0"/>
            <a:r>
              <a:rPr lang="id-ID" sz="1100" dirty="0"/>
              <a:t>Model yang menggabungkan pendekatan iteratif dengan analisis risiko pada setiap iterasi.</a:t>
            </a:r>
          </a:p>
        </p:txBody>
      </p:sp>
      <p:sp>
        <p:nvSpPr>
          <p:cNvPr id="822" name="Google Shape;822;p39"/>
          <p:cNvSpPr txBox="1">
            <a:spLocks noGrp="1"/>
          </p:cNvSpPr>
          <p:nvPr>
            <p:ph type="subTitle" idx="2"/>
          </p:nvPr>
        </p:nvSpPr>
        <p:spPr>
          <a:xfrm>
            <a:off x="6166915" y="2141105"/>
            <a:ext cx="2538215" cy="640200"/>
          </a:xfrm>
          <a:prstGeom prst="rect">
            <a:avLst/>
          </a:prstGeom>
        </p:spPr>
        <p:txBody>
          <a:bodyPr spcFirstLastPara="1" wrap="square" lIns="91425" tIns="91425" rIns="91425" bIns="91425" anchor="t" anchorCtr="0">
            <a:noAutofit/>
          </a:bodyPr>
          <a:lstStyle/>
          <a:p>
            <a:pPr marL="0" indent="0"/>
            <a:r>
              <a:rPr lang="id-ID" sz="1100" dirty="0"/>
              <a:t>Model yang menekankan pada validasi persyaratan di awal siklus pengembangan dan verifikasi desain di akhir siklus.</a:t>
            </a:r>
          </a:p>
        </p:txBody>
      </p:sp>
      <p:sp>
        <p:nvSpPr>
          <p:cNvPr id="823" name="Google Shape;823;p39"/>
          <p:cNvSpPr txBox="1">
            <a:spLocks noGrp="1"/>
          </p:cNvSpPr>
          <p:nvPr>
            <p:ph type="subTitle" idx="3"/>
          </p:nvPr>
        </p:nvSpPr>
        <p:spPr>
          <a:xfrm>
            <a:off x="3474308" y="3724540"/>
            <a:ext cx="2194500" cy="640200"/>
          </a:xfrm>
          <a:prstGeom prst="rect">
            <a:avLst/>
          </a:prstGeom>
        </p:spPr>
        <p:txBody>
          <a:bodyPr spcFirstLastPara="1" wrap="square" lIns="91425" tIns="91425" rIns="91425" bIns="91425" anchor="t" anchorCtr="0">
            <a:noAutofit/>
          </a:bodyPr>
          <a:lstStyle/>
          <a:p>
            <a:pPr marL="0" indent="0"/>
            <a:r>
              <a:rPr lang="id-ID" sz="1100" dirty="0"/>
              <a:t>Pendekatan fleksibel yang menekankan kolaborasi antar tim dan respons cepat terhadap perubahan.</a:t>
            </a:r>
          </a:p>
        </p:txBody>
      </p:sp>
      <p:sp>
        <p:nvSpPr>
          <p:cNvPr id="824" name="Google Shape;824;p39"/>
          <p:cNvSpPr txBox="1">
            <a:spLocks noGrp="1"/>
          </p:cNvSpPr>
          <p:nvPr>
            <p:ph type="subTitle" idx="6"/>
          </p:nvPr>
        </p:nvSpPr>
        <p:spPr>
          <a:xfrm>
            <a:off x="6174537" y="3584927"/>
            <a:ext cx="2533736" cy="640200"/>
          </a:xfrm>
          <a:prstGeom prst="rect">
            <a:avLst/>
          </a:prstGeom>
        </p:spPr>
        <p:txBody>
          <a:bodyPr spcFirstLastPara="1" wrap="square" lIns="91425" tIns="91425" rIns="91425" bIns="91425" anchor="t" anchorCtr="0">
            <a:noAutofit/>
          </a:bodyPr>
          <a:lstStyle/>
          <a:p>
            <a:pPr marL="0" indent="0"/>
            <a:r>
              <a:rPr lang="id-ID" sz="1000" dirty="0"/>
              <a:t>pendekatan pengembangan perangkat lunak </a:t>
            </a:r>
            <a:r>
              <a:rPr lang="en-US" sz="1000" dirty="0" err="1"/>
              <a:t>dimulai</a:t>
            </a:r>
            <a:r>
              <a:rPr lang="en-US" sz="1000" dirty="0"/>
              <a:t> </a:t>
            </a:r>
            <a:r>
              <a:rPr lang="id-ID" sz="1000" dirty="0"/>
              <a:t>aplikasi dibangun, diperlihatkan kepada pengguna, ditingkatkan melalui beberapa iterasi berdasarkan feedback dari pengguna</a:t>
            </a:r>
          </a:p>
        </p:txBody>
      </p:sp>
      <p:sp>
        <p:nvSpPr>
          <p:cNvPr id="825" name="Google Shape;825;p39"/>
          <p:cNvSpPr/>
          <p:nvPr/>
        </p:nvSpPr>
        <p:spPr>
          <a:xfrm>
            <a:off x="7971700" y="1081625"/>
            <a:ext cx="457207" cy="59636"/>
          </a:xfrm>
          <a:custGeom>
            <a:avLst/>
            <a:gdLst/>
            <a:ahLst/>
            <a:cxnLst/>
            <a:rect l="l" t="t" r="r" b="b"/>
            <a:pathLst>
              <a:path w="8294" h="952" extrusionOk="0">
                <a:moveTo>
                  <a:pt x="415" y="0"/>
                </a:moveTo>
                <a:cubicBezTo>
                  <a:pt x="757" y="0"/>
                  <a:pt x="952" y="439"/>
                  <a:pt x="708" y="683"/>
                </a:cubicBezTo>
                <a:cubicBezTo>
                  <a:pt x="440" y="951"/>
                  <a:pt x="1" y="756"/>
                  <a:pt x="25" y="390"/>
                </a:cubicBezTo>
                <a:cubicBezTo>
                  <a:pt x="25" y="171"/>
                  <a:pt x="196" y="0"/>
                  <a:pt x="415" y="0"/>
                </a:cubicBezTo>
                <a:close/>
                <a:moveTo>
                  <a:pt x="7757" y="0"/>
                </a:moveTo>
                <a:cubicBezTo>
                  <a:pt x="8123" y="0"/>
                  <a:pt x="8293" y="439"/>
                  <a:pt x="8025" y="683"/>
                </a:cubicBezTo>
                <a:cubicBezTo>
                  <a:pt x="7781" y="951"/>
                  <a:pt x="7342" y="756"/>
                  <a:pt x="7342" y="415"/>
                </a:cubicBezTo>
                <a:cubicBezTo>
                  <a:pt x="7342" y="195"/>
                  <a:pt x="7537" y="0"/>
                  <a:pt x="7757" y="0"/>
                </a:cubicBezTo>
                <a:close/>
                <a:moveTo>
                  <a:pt x="5928" y="0"/>
                </a:moveTo>
                <a:cubicBezTo>
                  <a:pt x="6293" y="24"/>
                  <a:pt x="6440" y="463"/>
                  <a:pt x="6171" y="707"/>
                </a:cubicBezTo>
                <a:cubicBezTo>
                  <a:pt x="5903" y="951"/>
                  <a:pt x="5488" y="756"/>
                  <a:pt x="5513" y="390"/>
                </a:cubicBezTo>
                <a:cubicBezTo>
                  <a:pt x="5513" y="171"/>
                  <a:pt x="5684" y="0"/>
                  <a:pt x="5903" y="0"/>
                </a:cubicBezTo>
                <a:close/>
                <a:moveTo>
                  <a:pt x="4098" y="0"/>
                </a:moveTo>
                <a:cubicBezTo>
                  <a:pt x="4464" y="24"/>
                  <a:pt x="4610" y="463"/>
                  <a:pt x="4342" y="707"/>
                </a:cubicBezTo>
                <a:cubicBezTo>
                  <a:pt x="4074" y="951"/>
                  <a:pt x="3659" y="756"/>
                  <a:pt x="3684" y="390"/>
                </a:cubicBezTo>
                <a:cubicBezTo>
                  <a:pt x="3684" y="171"/>
                  <a:pt x="3854" y="0"/>
                  <a:pt x="4074" y="0"/>
                </a:cubicBezTo>
                <a:close/>
                <a:moveTo>
                  <a:pt x="2269" y="0"/>
                </a:moveTo>
                <a:cubicBezTo>
                  <a:pt x="2635" y="24"/>
                  <a:pt x="2781" y="463"/>
                  <a:pt x="2513" y="707"/>
                </a:cubicBezTo>
                <a:cubicBezTo>
                  <a:pt x="2245" y="951"/>
                  <a:pt x="1830" y="756"/>
                  <a:pt x="1854" y="390"/>
                </a:cubicBezTo>
                <a:cubicBezTo>
                  <a:pt x="1854" y="171"/>
                  <a:pt x="2025" y="0"/>
                  <a:pt x="22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9"/>
          <p:cNvSpPr/>
          <p:nvPr/>
        </p:nvSpPr>
        <p:spPr>
          <a:xfrm>
            <a:off x="7739360" y="932973"/>
            <a:ext cx="457196" cy="57149"/>
          </a:xfrm>
          <a:custGeom>
            <a:avLst/>
            <a:gdLst/>
            <a:ahLst/>
            <a:cxnLst/>
            <a:rect l="l" t="t" r="r" b="b"/>
            <a:pathLst>
              <a:path w="11732" h="1391" extrusionOk="0">
                <a:moveTo>
                  <a:pt x="11488" y="854"/>
                </a:moveTo>
                <a:cubicBezTo>
                  <a:pt x="11708" y="878"/>
                  <a:pt x="11732" y="1220"/>
                  <a:pt x="11488" y="1244"/>
                </a:cubicBezTo>
                <a:cubicBezTo>
                  <a:pt x="11220" y="1244"/>
                  <a:pt x="10952" y="1098"/>
                  <a:pt x="10805" y="854"/>
                </a:cubicBezTo>
                <a:cubicBezTo>
                  <a:pt x="10683" y="708"/>
                  <a:pt x="10561" y="537"/>
                  <a:pt x="10366" y="537"/>
                </a:cubicBezTo>
                <a:cubicBezTo>
                  <a:pt x="10171" y="537"/>
                  <a:pt x="10049" y="683"/>
                  <a:pt x="9927" y="854"/>
                </a:cubicBezTo>
                <a:cubicBezTo>
                  <a:pt x="9781" y="1098"/>
                  <a:pt x="9513" y="1244"/>
                  <a:pt x="9244" y="1244"/>
                </a:cubicBezTo>
                <a:cubicBezTo>
                  <a:pt x="8952" y="1244"/>
                  <a:pt x="8708" y="1098"/>
                  <a:pt x="8561" y="854"/>
                </a:cubicBezTo>
                <a:cubicBezTo>
                  <a:pt x="8439" y="708"/>
                  <a:pt x="8293" y="537"/>
                  <a:pt x="8122" y="537"/>
                </a:cubicBezTo>
                <a:cubicBezTo>
                  <a:pt x="7927" y="537"/>
                  <a:pt x="7805" y="683"/>
                  <a:pt x="7683" y="854"/>
                </a:cubicBezTo>
                <a:cubicBezTo>
                  <a:pt x="7537" y="1098"/>
                  <a:pt x="7269" y="1244"/>
                  <a:pt x="6976" y="1244"/>
                </a:cubicBezTo>
                <a:cubicBezTo>
                  <a:pt x="6708" y="1244"/>
                  <a:pt x="6439" y="1098"/>
                  <a:pt x="6293" y="854"/>
                </a:cubicBezTo>
                <a:cubicBezTo>
                  <a:pt x="6171" y="708"/>
                  <a:pt x="6049" y="537"/>
                  <a:pt x="5854" y="537"/>
                </a:cubicBezTo>
                <a:cubicBezTo>
                  <a:pt x="5683" y="537"/>
                  <a:pt x="5561" y="683"/>
                  <a:pt x="5415" y="854"/>
                </a:cubicBezTo>
                <a:cubicBezTo>
                  <a:pt x="5122" y="1391"/>
                  <a:pt x="4342" y="1391"/>
                  <a:pt x="4049" y="854"/>
                </a:cubicBezTo>
                <a:cubicBezTo>
                  <a:pt x="3927" y="708"/>
                  <a:pt x="3805" y="537"/>
                  <a:pt x="3610" y="537"/>
                </a:cubicBezTo>
                <a:cubicBezTo>
                  <a:pt x="3415" y="537"/>
                  <a:pt x="3318" y="683"/>
                  <a:pt x="3171" y="854"/>
                </a:cubicBezTo>
                <a:cubicBezTo>
                  <a:pt x="2879" y="1391"/>
                  <a:pt x="2098" y="1391"/>
                  <a:pt x="1805" y="854"/>
                </a:cubicBezTo>
                <a:cubicBezTo>
                  <a:pt x="1683" y="708"/>
                  <a:pt x="1561" y="537"/>
                  <a:pt x="1366" y="537"/>
                </a:cubicBezTo>
                <a:cubicBezTo>
                  <a:pt x="1171" y="537"/>
                  <a:pt x="1074" y="683"/>
                  <a:pt x="927" y="854"/>
                </a:cubicBezTo>
                <a:cubicBezTo>
                  <a:pt x="781" y="1098"/>
                  <a:pt x="513" y="1244"/>
                  <a:pt x="244" y="1244"/>
                </a:cubicBezTo>
                <a:cubicBezTo>
                  <a:pt x="1" y="1220"/>
                  <a:pt x="1" y="878"/>
                  <a:pt x="244" y="854"/>
                </a:cubicBezTo>
                <a:cubicBezTo>
                  <a:pt x="391" y="854"/>
                  <a:pt x="513" y="732"/>
                  <a:pt x="635" y="586"/>
                </a:cubicBezTo>
                <a:cubicBezTo>
                  <a:pt x="781" y="317"/>
                  <a:pt x="1074" y="171"/>
                  <a:pt x="1366" y="147"/>
                </a:cubicBezTo>
                <a:cubicBezTo>
                  <a:pt x="1659" y="171"/>
                  <a:pt x="1952" y="317"/>
                  <a:pt x="2098" y="586"/>
                </a:cubicBezTo>
                <a:cubicBezTo>
                  <a:pt x="2220" y="732"/>
                  <a:pt x="2342" y="854"/>
                  <a:pt x="2488" y="854"/>
                </a:cubicBezTo>
                <a:lnTo>
                  <a:pt x="2488" y="854"/>
                </a:lnTo>
                <a:cubicBezTo>
                  <a:pt x="2635" y="854"/>
                  <a:pt x="2757" y="732"/>
                  <a:pt x="2879" y="586"/>
                </a:cubicBezTo>
                <a:cubicBezTo>
                  <a:pt x="3196" y="0"/>
                  <a:pt x="4025" y="0"/>
                  <a:pt x="4342" y="586"/>
                </a:cubicBezTo>
                <a:cubicBezTo>
                  <a:pt x="4464" y="732"/>
                  <a:pt x="4586" y="854"/>
                  <a:pt x="4732" y="854"/>
                </a:cubicBezTo>
                <a:lnTo>
                  <a:pt x="4781" y="854"/>
                </a:lnTo>
                <a:cubicBezTo>
                  <a:pt x="4927" y="854"/>
                  <a:pt x="5025" y="732"/>
                  <a:pt x="5147" y="586"/>
                </a:cubicBezTo>
                <a:cubicBezTo>
                  <a:pt x="5318" y="317"/>
                  <a:pt x="5586" y="171"/>
                  <a:pt x="5878" y="147"/>
                </a:cubicBezTo>
                <a:cubicBezTo>
                  <a:pt x="6196" y="171"/>
                  <a:pt x="6464" y="317"/>
                  <a:pt x="6635" y="586"/>
                </a:cubicBezTo>
                <a:cubicBezTo>
                  <a:pt x="6757" y="732"/>
                  <a:pt x="6854" y="854"/>
                  <a:pt x="7000" y="854"/>
                </a:cubicBezTo>
                <a:lnTo>
                  <a:pt x="7025" y="854"/>
                </a:lnTo>
                <a:cubicBezTo>
                  <a:pt x="7171" y="854"/>
                  <a:pt x="7293" y="732"/>
                  <a:pt x="7391" y="586"/>
                </a:cubicBezTo>
                <a:cubicBezTo>
                  <a:pt x="7708" y="0"/>
                  <a:pt x="8561" y="0"/>
                  <a:pt x="8878" y="586"/>
                </a:cubicBezTo>
                <a:cubicBezTo>
                  <a:pt x="9000" y="732"/>
                  <a:pt x="9098" y="854"/>
                  <a:pt x="9244" y="854"/>
                </a:cubicBezTo>
                <a:lnTo>
                  <a:pt x="9269" y="854"/>
                </a:lnTo>
                <a:cubicBezTo>
                  <a:pt x="9415" y="854"/>
                  <a:pt x="9537" y="732"/>
                  <a:pt x="9659" y="586"/>
                </a:cubicBezTo>
                <a:cubicBezTo>
                  <a:pt x="9805" y="317"/>
                  <a:pt x="10074" y="171"/>
                  <a:pt x="10391" y="147"/>
                </a:cubicBezTo>
                <a:cubicBezTo>
                  <a:pt x="10683" y="171"/>
                  <a:pt x="10976" y="317"/>
                  <a:pt x="11122" y="586"/>
                </a:cubicBezTo>
                <a:cubicBezTo>
                  <a:pt x="11244" y="732"/>
                  <a:pt x="11342" y="854"/>
                  <a:pt x="11488" y="85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9"/>
          <p:cNvSpPr/>
          <p:nvPr/>
        </p:nvSpPr>
        <p:spPr>
          <a:xfrm>
            <a:off x="715160" y="1252725"/>
            <a:ext cx="457208" cy="164590"/>
          </a:xfrm>
          <a:custGeom>
            <a:avLst/>
            <a:gdLst/>
            <a:ahLst/>
            <a:cxnLst/>
            <a:rect l="l" t="t" r="r" b="b"/>
            <a:pathLst>
              <a:path w="7903" h="3025" extrusionOk="0">
                <a:moveTo>
                  <a:pt x="2025" y="2829"/>
                </a:moveTo>
                <a:cubicBezTo>
                  <a:pt x="1829" y="3024"/>
                  <a:pt x="1537" y="2732"/>
                  <a:pt x="1732" y="2537"/>
                </a:cubicBezTo>
                <a:lnTo>
                  <a:pt x="2756" y="1537"/>
                </a:lnTo>
                <a:lnTo>
                  <a:pt x="1732" y="512"/>
                </a:lnTo>
                <a:cubicBezTo>
                  <a:pt x="1537" y="317"/>
                  <a:pt x="1829" y="49"/>
                  <a:pt x="2025" y="220"/>
                </a:cubicBezTo>
                <a:lnTo>
                  <a:pt x="3171" y="1390"/>
                </a:lnTo>
                <a:cubicBezTo>
                  <a:pt x="3244" y="1463"/>
                  <a:pt x="3244" y="1585"/>
                  <a:pt x="3171" y="1683"/>
                </a:cubicBezTo>
                <a:close/>
                <a:moveTo>
                  <a:pt x="195" y="512"/>
                </a:moveTo>
                <a:lnTo>
                  <a:pt x="1195" y="1512"/>
                </a:lnTo>
                <a:lnTo>
                  <a:pt x="195" y="2537"/>
                </a:lnTo>
                <a:cubicBezTo>
                  <a:pt x="0" y="2732"/>
                  <a:pt x="269" y="3000"/>
                  <a:pt x="464" y="2805"/>
                </a:cubicBezTo>
                <a:lnTo>
                  <a:pt x="1610" y="1659"/>
                </a:lnTo>
                <a:cubicBezTo>
                  <a:pt x="1708" y="1585"/>
                  <a:pt x="1708" y="1463"/>
                  <a:pt x="1610" y="1366"/>
                </a:cubicBezTo>
                <a:lnTo>
                  <a:pt x="464" y="220"/>
                </a:lnTo>
                <a:cubicBezTo>
                  <a:pt x="269" y="25"/>
                  <a:pt x="0" y="317"/>
                  <a:pt x="195" y="512"/>
                </a:cubicBezTo>
                <a:close/>
                <a:moveTo>
                  <a:pt x="6659" y="2829"/>
                </a:moveTo>
                <a:cubicBezTo>
                  <a:pt x="6464" y="3024"/>
                  <a:pt x="6195" y="2732"/>
                  <a:pt x="6366" y="2537"/>
                </a:cubicBezTo>
                <a:lnTo>
                  <a:pt x="7390" y="1537"/>
                </a:lnTo>
                <a:lnTo>
                  <a:pt x="6366" y="512"/>
                </a:lnTo>
                <a:cubicBezTo>
                  <a:pt x="6195" y="317"/>
                  <a:pt x="6464" y="49"/>
                  <a:pt x="6659" y="220"/>
                </a:cubicBezTo>
                <a:lnTo>
                  <a:pt x="7805" y="1390"/>
                </a:lnTo>
                <a:cubicBezTo>
                  <a:pt x="7903" y="1463"/>
                  <a:pt x="7903" y="1585"/>
                  <a:pt x="7805" y="1683"/>
                </a:cubicBezTo>
                <a:close/>
                <a:moveTo>
                  <a:pt x="5122" y="2829"/>
                </a:moveTo>
                <a:lnTo>
                  <a:pt x="6268" y="1683"/>
                </a:lnTo>
                <a:cubicBezTo>
                  <a:pt x="6342" y="1585"/>
                  <a:pt x="6342" y="1463"/>
                  <a:pt x="6268" y="1390"/>
                </a:cubicBezTo>
                <a:lnTo>
                  <a:pt x="5122" y="220"/>
                </a:lnTo>
                <a:cubicBezTo>
                  <a:pt x="4927" y="73"/>
                  <a:pt x="4659" y="317"/>
                  <a:pt x="4829" y="512"/>
                </a:cubicBezTo>
                <a:lnTo>
                  <a:pt x="5854" y="1537"/>
                </a:lnTo>
                <a:lnTo>
                  <a:pt x="4829" y="2537"/>
                </a:lnTo>
                <a:cubicBezTo>
                  <a:pt x="4634" y="2732"/>
                  <a:pt x="4927" y="3024"/>
                  <a:pt x="5122" y="2829"/>
                </a:cubicBezTo>
                <a:close/>
                <a:moveTo>
                  <a:pt x="3561" y="2829"/>
                </a:moveTo>
                <a:lnTo>
                  <a:pt x="4707" y="1683"/>
                </a:lnTo>
                <a:cubicBezTo>
                  <a:pt x="4805" y="1585"/>
                  <a:pt x="4805" y="1463"/>
                  <a:pt x="4707" y="1390"/>
                </a:cubicBezTo>
                <a:lnTo>
                  <a:pt x="3561" y="220"/>
                </a:lnTo>
                <a:cubicBezTo>
                  <a:pt x="3366" y="0"/>
                  <a:pt x="3049" y="317"/>
                  <a:pt x="3268" y="512"/>
                </a:cubicBezTo>
                <a:lnTo>
                  <a:pt x="4293" y="1537"/>
                </a:lnTo>
                <a:lnTo>
                  <a:pt x="3268" y="2537"/>
                </a:lnTo>
                <a:cubicBezTo>
                  <a:pt x="3098" y="2732"/>
                  <a:pt x="3366" y="3024"/>
                  <a:pt x="3561" y="28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4"/>
        <p:cNvGrpSpPr/>
        <p:nvPr/>
      </p:nvGrpSpPr>
      <p:grpSpPr>
        <a:xfrm>
          <a:off x="0" y="0"/>
          <a:ext cx="0" cy="0"/>
          <a:chOff x="0" y="0"/>
          <a:chExt cx="0" cy="0"/>
        </a:xfrm>
      </p:grpSpPr>
      <p:sp>
        <p:nvSpPr>
          <p:cNvPr id="895" name="Google Shape;895;p43"/>
          <p:cNvSpPr txBox="1">
            <a:spLocks noGrp="1"/>
          </p:cNvSpPr>
          <p:nvPr>
            <p:ph type="title"/>
          </p:nvPr>
        </p:nvSpPr>
        <p:spPr>
          <a:xfrm>
            <a:off x="376461" y="832294"/>
            <a:ext cx="5015700" cy="68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ID" sz="3200" dirty="0"/>
              <a:t>WATERFALL</a:t>
            </a:r>
            <a:endParaRPr dirty="0"/>
          </a:p>
        </p:txBody>
      </p:sp>
      <p:grpSp>
        <p:nvGrpSpPr>
          <p:cNvPr id="897" name="Google Shape;897;p43"/>
          <p:cNvGrpSpPr/>
          <p:nvPr/>
        </p:nvGrpSpPr>
        <p:grpSpPr>
          <a:xfrm>
            <a:off x="5918609" y="2672657"/>
            <a:ext cx="1646100" cy="1188900"/>
            <a:chOff x="7403363" y="1047512"/>
            <a:chExt cx="1646100" cy="1188900"/>
          </a:xfrm>
        </p:grpSpPr>
        <p:sp>
          <p:nvSpPr>
            <p:cNvPr id="898" name="Google Shape;898;p43"/>
            <p:cNvSpPr/>
            <p:nvPr/>
          </p:nvSpPr>
          <p:spPr>
            <a:xfrm>
              <a:off x="7494863" y="1139012"/>
              <a:ext cx="1554600" cy="10974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43"/>
            <p:cNvSpPr/>
            <p:nvPr/>
          </p:nvSpPr>
          <p:spPr>
            <a:xfrm>
              <a:off x="7403363" y="1047512"/>
              <a:ext cx="1554600" cy="10974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00" name="Google Shape;900;p43"/>
            <p:cNvCxnSpPr/>
            <p:nvPr/>
          </p:nvCxnSpPr>
          <p:spPr>
            <a:xfrm>
              <a:off x="7413325" y="1230512"/>
              <a:ext cx="1544700" cy="0"/>
            </a:xfrm>
            <a:prstGeom prst="straightConnector1">
              <a:avLst/>
            </a:prstGeom>
            <a:noFill/>
            <a:ln w="28575" cap="flat" cmpd="sng">
              <a:solidFill>
                <a:schemeClr val="dk1"/>
              </a:solidFill>
              <a:prstDash val="solid"/>
              <a:round/>
              <a:headEnd type="none" w="med" len="med"/>
              <a:tailEnd type="none" w="med" len="med"/>
            </a:ln>
          </p:spPr>
        </p:cxnSp>
        <p:sp>
          <p:nvSpPr>
            <p:cNvPr id="901" name="Google Shape;901;p43"/>
            <p:cNvSpPr/>
            <p:nvPr/>
          </p:nvSpPr>
          <p:spPr>
            <a:xfrm>
              <a:off x="7540474" y="1687769"/>
              <a:ext cx="341378" cy="320032"/>
            </a:xfrm>
            <a:custGeom>
              <a:avLst/>
              <a:gdLst/>
              <a:ahLst/>
              <a:cxnLst/>
              <a:rect l="l" t="t" r="r" b="b"/>
              <a:pathLst>
                <a:path w="10634" h="9925" extrusionOk="0">
                  <a:moveTo>
                    <a:pt x="5308" y="0"/>
                  </a:moveTo>
                  <a:cubicBezTo>
                    <a:pt x="5171" y="0"/>
                    <a:pt x="5037" y="73"/>
                    <a:pt x="4976" y="220"/>
                  </a:cubicBezTo>
                  <a:lnTo>
                    <a:pt x="3659" y="2878"/>
                  </a:lnTo>
                  <a:cubicBezTo>
                    <a:pt x="3585" y="3000"/>
                    <a:pt x="3488" y="3073"/>
                    <a:pt x="3366" y="3073"/>
                  </a:cubicBezTo>
                  <a:lnTo>
                    <a:pt x="415" y="3512"/>
                  </a:lnTo>
                  <a:cubicBezTo>
                    <a:pt x="122" y="3561"/>
                    <a:pt x="0" y="3927"/>
                    <a:pt x="220" y="4147"/>
                  </a:cubicBezTo>
                  <a:lnTo>
                    <a:pt x="2341" y="6220"/>
                  </a:lnTo>
                  <a:cubicBezTo>
                    <a:pt x="2439" y="6317"/>
                    <a:pt x="2488" y="6439"/>
                    <a:pt x="2463" y="6561"/>
                  </a:cubicBezTo>
                  <a:lnTo>
                    <a:pt x="1951" y="9488"/>
                  </a:lnTo>
                  <a:cubicBezTo>
                    <a:pt x="1913" y="9736"/>
                    <a:pt x="2099" y="9924"/>
                    <a:pt x="2322" y="9924"/>
                  </a:cubicBezTo>
                  <a:cubicBezTo>
                    <a:pt x="2384" y="9924"/>
                    <a:pt x="2449" y="9910"/>
                    <a:pt x="2512" y="9878"/>
                  </a:cubicBezTo>
                  <a:lnTo>
                    <a:pt x="5122" y="8512"/>
                  </a:lnTo>
                  <a:cubicBezTo>
                    <a:pt x="5183" y="8476"/>
                    <a:pt x="5244" y="8457"/>
                    <a:pt x="5305" y="8457"/>
                  </a:cubicBezTo>
                  <a:cubicBezTo>
                    <a:pt x="5366" y="8457"/>
                    <a:pt x="5427" y="8476"/>
                    <a:pt x="5488" y="8512"/>
                  </a:cubicBezTo>
                  <a:lnTo>
                    <a:pt x="8122" y="9878"/>
                  </a:lnTo>
                  <a:cubicBezTo>
                    <a:pt x="8180" y="9910"/>
                    <a:pt x="8241" y="9924"/>
                    <a:pt x="8299" y="9924"/>
                  </a:cubicBezTo>
                  <a:cubicBezTo>
                    <a:pt x="8511" y="9924"/>
                    <a:pt x="8697" y="9736"/>
                    <a:pt x="8658" y="9488"/>
                  </a:cubicBezTo>
                  <a:lnTo>
                    <a:pt x="8146" y="6561"/>
                  </a:lnTo>
                  <a:cubicBezTo>
                    <a:pt x="8122" y="6439"/>
                    <a:pt x="8171" y="6317"/>
                    <a:pt x="8268" y="6220"/>
                  </a:cubicBezTo>
                  <a:lnTo>
                    <a:pt x="10390" y="4147"/>
                  </a:lnTo>
                  <a:cubicBezTo>
                    <a:pt x="10634" y="3927"/>
                    <a:pt x="10488" y="3561"/>
                    <a:pt x="10195" y="3512"/>
                  </a:cubicBezTo>
                  <a:lnTo>
                    <a:pt x="7244" y="3098"/>
                  </a:lnTo>
                  <a:cubicBezTo>
                    <a:pt x="7122" y="3073"/>
                    <a:pt x="7024" y="3000"/>
                    <a:pt x="6976" y="2878"/>
                  </a:cubicBezTo>
                  <a:lnTo>
                    <a:pt x="5658" y="220"/>
                  </a:lnTo>
                  <a:cubicBezTo>
                    <a:pt x="5585" y="73"/>
                    <a:pt x="5445" y="0"/>
                    <a:pt x="5308" y="0"/>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43"/>
            <p:cNvSpPr/>
            <p:nvPr/>
          </p:nvSpPr>
          <p:spPr>
            <a:xfrm>
              <a:off x="8009987" y="1687769"/>
              <a:ext cx="341378" cy="320032"/>
            </a:xfrm>
            <a:custGeom>
              <a:avLst/>
              <a:gdLst/>
              <a:ahLst/>
              <a:cxnLst/>
              <a:rect l="l" t="t" r="r" b="b"/>
              <a:pathLst>
                <a:path w="10634" h="9925" extrusionOk="0">
                  <a:moveTo>
                    <a:pt x="5308" y="0"/>
                  </a:moveTo>
                  <a:cubicBezTo>
                    <a:pt x="5171" y="0"/>
                    <a:pt x="5037" y="73"/>
                    <a:pt x="4976" y="220"/>
                  </a:cubicBezTo>
                  <a:lnTo>
                    <a:pt x="3659" y="2878"/>
                  </a:lnTo>
                  <a:cubicBezTo>
                    <a:pt x="3585" y="3000"/>
                    <a:pt x="3488" y="3073"/>
                    <a:pt x="3366" y="3073"/>
                  </a:cubicBezTo>
                  <a:lnTo>
                    <a:pt x="415" y="3512"/>
                  </a:lnTo>
                  <a:cubicBezTo>
                    <a:pt x="122" y="3561"/>
                    <a:pt x="0" y="3927"/>
                    <a:pt x="220" y="4147"/>
                  </a:cubicBezTo>
                  <a:lnTo>
                    <a:pt x="2341" y="6220"/>
                  </a:lnTo>
                  <a:cubicBezTo>
                    <a:pt x="2439" y="6317"/>
                    <a:pt x="2488" y="6439"/>
                    <a:pt x="2463" y="6561"/>
                  </a:cubicBezTo>
                  <a:lnTo>
                    <a:pt x="1951" y="9488"/>
                  </a:lnTo>
                  <a:cubicBezTo>
                    <a:pt x="1913" y="9736"/>
                    <a:pt x="2099" y="9924"/>
                    <a:pt x="2322" y="9924"/>
                  </a:cubicBezTo>
                  <a:cubicBezTo>
                    <a:pt x="2384" y="9924"/>
                    <a:pt x="2449" y="9910"/>
                    <a:pt x="2512" y="9878"/>
                  </a:cubicBezTo>
                  <a:lnTo>
                    <a:pt x="5122" y="8512"/>
                  </a:lnTo>
                  <a:cubicBezTo>
                    <a:pt x="5183" y="8476"/>
                    <a:pt x="5244" y="8457"/>
                    <a:pt x="5305" y="8457"/>
                  </a:cubicBezTo>
                  <a:cubicBezTo>
                    <a:pt x="5366" y="8457"/>
                    <a:pt x="5427" y="8476"/>
                    <a:pt x="5488" y="8512"/>
                  </a:cubicBezTo>
                  <a:lnTo>
                    <a:pt x="8122" y="9878"/>
                  </a:lnTo>
                  <a:cubicBezTo>
                    <a:pt x="8180" y="9910"/>
                    <a:pt x="8241" y="9924"/>
                    <a:pt x="8299" y="9924"/>
                  </a:cubicBezTo>
                  <a:cubicBezTo>
                    <a:pt x="8511" y="9924"/>
                    <a:pt x="8697" y="9736"/>
                    <a:pt x="8658" y="9488"/>
                  </a:cubicBezTo>
                  <a:lnTo>
                    <a:pt x="8146" y="6561"/>
                  </a:lnTo>
                  <a:cubicBezTo>
                    <a:pt x="8122" y="6439"/>
                    <a:pt x="8171" y="6317"/>
                    <a:pt x="8268" y="6220"/>
                  </a:cubicBezTo>
                  <a:lnTo>
                    <a:pt x="10390" y="4147"/>
                  </a:lnTo>
                  <a:cubicBezTo>
                    <a:pt x="10634" y="3927"/>
                    <a:pt x="10488" y="3561"/>
                    <a:pt x="10195" y="3512"/>
                  </a:cubicBezTo>
                  <a:lnTo>
                    <a:pt x="7244" y="3098"/>
                  </a:lnTo>
                  <a:cubicBezTo>
                    <a:pt x="7122" y="3073"/>
                    <a:pt x="7024" y="3000"/>
                    <a:pt x="6976" y="2878"/>
                  </a:cubicBezTo>
                  <a:lnTo>
                    <a:pt x="5658" y="220"/>
                  </a:lnTo>
                  <a:cubicBezTo>
                    <a:pt x="5585" y="73"/>
                    <a:pt x="5445" y="0"/>
                    <a:pt x="5308" y="0"/>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3"/>
            <p:cNvSpPr/>
            <p:nvPr/>
          </p:nvSpPr>
          <p:spPr>
            <a:xfrm>
              <a:off x="8479499" y="1687769"/>
              <a:ext cx="341378" cy="320032"/>
            </a:xfrm>
            <a:custGeom>
              <a:avLst/>
              <a:gdLst/>
              <a:ahLst/>
              <a:cxnLst/>
              <a:rect l="l" t="t" r="r" b="b"/>
              <a:pathLst>
                <a:path w="10634" h="9925" extrusionOk="0">
                  <a:moveTo>
                    <a:pt x="5308" y="0"/>
                  </a:moveTo>
                  <a:cubicBezTo>
                    <a:pt x="5171" y="0"/>
                    <a:pt x="5037" y="73"/>
                    <a:pt x="4976" y="220"/>
                  </a:cubicBezTo>
                  <a:lnTo>
                    <a:pt x="3659" y="2878"/>
                  </a:lnTo>
                  <a:cubicBezTo>
                    <a:pt x="3585" y="3000"/>
                    <a:pt x="3488" y="3073"/>
                    <a:pt x="3366" y="3073"/>
                  </a:cubicBezTo>
                  <a:lnTo>
                    <a:pt x="415" y="3512"/>
                  </a:lnTo>
                  <a:cubicBezTo>
                    <a:pt x="122" y="3561"/>
                    <a:pt x="0" y="3927"/>
                    <a:pt x="220" y="4147"/>
                  </a:cubicBezTo>
                  <a:lnTo>
                    <a:pt x="2341" y="6220"/>
                  </a:lnTo>
                  <a:cubicBezTo>
                    <a:pt x="2439" y="6317"/>
                    <a:pt x="2488" y="6439"/>
                    <a:pt x="2463" y="6561"/>
                  </a:cubicBezTo>
                  <a:lnTo>
                    <a:pt x="1951" y="9488"/>
                  </a:lnTo>
                  <a:cubicBezTo>
                    <a:pt x="1913" y="9736"/>
                    <a:pt x="2099" y="9924"/>
                    <a:pt x="2322" y="9924"/>
                  </a:cubicBezTo>
                  <a:cubicBezTo>
                    <a:pt x="2384" y="9924"/>
                    <a:pt x="2449" y="9910"/>
                    <a:pt x="2512" y="9878"/>
                  </a:cubicBezTo>
                  <a:lnTo>
                    <a:pt x="5122" y="8512"/>
                  </a:lnTo>
                  <a:cubicBezTo>
                    <a:pt x="5183" y="8476"/>
                    <a:pt x="5244" y="8457"/>
                    <a:pt x="5305" y="8457"/>
                  </a:cubicBezTo>
                  <a:cubicBezTo>
                    <a:pt x="5366" y="8457"/>
                    <a:pt x="5427" y="8476"/>
                    <a:pt x="5488" y="8512"/>
                  </a:cubicBezTo>
                  <a:lnTo>
                    <a:pt x="8122" y="9878"/>
                  </a:lnTo>
                  <a:cubicBezTo>
                    <a:pt x="8180" y="9910"/>
                    <a:pt x="8241" y="9924"/>
                    <a:pt x="8299" y="9924"/>
                  </a:cubicBezTo>
                  <a:cubicBezTo>
                    <a:pt x="8511" y="9924"/>
                    <a:pt x="8697" y="9736"/>
                    <a:pt x="8658" y="9488"/>
                  </a:cubicBezTo>
                  <a:lnTo>
                    <a:pt x="8146" y="6561"/>
                  </a:lnTo>
                  <a:cubicBezTo>
                    <a:pt x="8122" y="6439"/>
                    <a:pt x="8171" y="6317"/>
                    <a:pt x="8268" y="6220"/>
                  </a:cubicBezTo>
                  <a:lnTo>
                    <a:pt x="10390" y="4147"/>
                  </a:lnTo>
                  <a:cubicBezTo>
                    <a:pt x="10634" y="3927"/>
                    <a:pt x="10488" y="3561"/>
                    <a:pt x="10195" y="3512"/>
                  </a:cubicBezTo>
                  <a:lnTo>
                    <a:pt x="7244" y="3098"/>
                  </a:lnTo>
                  <a:cubicBezTo>
                    <a:pt x="7122" y="3073"/>
                    <a:pt x="7024" y="3000"/>
                    <a:pt x="6976" y="2878"/>
                  </a:cubicBezTo>
                  <a:lnTo>
                    <a:pt x="5658" y="220"/>
                  </a:lnTo>
                  <a:cubicBezTo>
                    <a:pt x="5585" y="73"/>
                    <a:pt x="5445" y="0"/>
                    <a:pt x="5308" y="0"/>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4" name="Google Shape;904;p43"/>
            <p:cNvGrpSpPr/>
            <p:nvPr/>
          </p:nvGrpSpPr>
          <p:grpSpPr>
            <a:xfrm>
              <a:off x="7770652" y="1367593"/>
              <a:ext cx="820034" cy="187786"/>
              <a:chOff x="4005100" y="3437025"/>
              <a:chExt cx="535375" cy="122600"/>
            </a:xfrm>
          </p:grpSpPr>
          <p:sp>
            <p:nvSpPr>
              <p:cNvPr id="905" name="Google Shape;905;p43"/>
              <p:cNvSpPr/>
              <p:nvPr/>
            </p:nvSpPr>
            <p:spPr>
              <a:xfrm>
                <a:off x="4005100" y="3437025"/>
                <a:ext cx="535375" cy="33575"/>
              </a:xfrm>
              <a:custGeom>
                <a:avLst/>
                <a:gdLst/>
                <a:ahLst/>
                <a:cxnLst/>
                <a:rect l="l" t="t" r="r" b="b"/>
                <a:pathLst>
                  <a:path w="21415" h="1343" extrusionOk="0">
                    <a:moveTo>
                      <a:pt x="903" y="1"/>
                    </a:moveTo>
                    <a:cubicBezTo>
                      <a:pt x="1" y="1"/>
                      <a:pt x="1" y="1342"/>
                      <a:pt x="903" y="1342"/>
                    </a:cubicBezTo>
                    <a:lnTo>
                      <a:pt x="20488" y="1342"/>
                    </a:lnTo>
                    <a:cubicBezTo>
                      <a:pt x="21415" y="1342"/>
                      <a:pt x="21415" y="1"/>
                      <a:pt x="20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3"/>
              <p:cNvSpPr/>
              <p:nvPr/>
            </p:nvSpPr>
            <p:spPr>
              <a:xfrm>
                <a:off x="4064850" y="3525450"/>
                <a:ext cx="415275" cy="34175"/>
              </a:xfrm>
              <a:custGeom>
                <a:avLst/>
                <a:gdLst/>
                <a:ahLst/>
                <a:cxnLst/>
                <a:rect l="l" t="t" r="r" b="b"/>
                <a:pathLst>
                  <a:path w="16611" h="1367" extrusionOk="0">
                    <a:moveTo>
                      <a:pt x="928" y="0"/>
                    </a:moveTo>
                    <a:cubicBezTo>
                      <a:pt x="1" y="0"/>
                      <a:pt x="1" y="1366"/>
                      <a:pt x="928" y="1366"/>
                    </a:cubicBezTo>
                    <a:lnTo>
                      <a:pt x="15708" y="1366"/>
                    </a:lnTo>
                    <a:cubicBezTo>
                      <a:pt x="16610" y="1366"/>
                      <a:pt x="16610" y="0"/>
                      <a:pt x="157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07" name="Google Shape;907;p43"/>
          <p:cNvGrpSpPr/>
          <p:nvPr/>
        </p:nvGrpSpPr>
        <p:grpSpPr>
          <a:xfrm>
            <a:off x="8177451" y="4105603"/>
            <a:ext cx="502899" cy="502899"/>
            <a:chOff x="858700" y="1967475"/>
            <a:chExt cx="605100" cy="605100"/>
          </a:xfrm>
        </p:grpSpPr>
        <p:sp>
          <p:nvSpPr>
            <p:cNvPr id="908" name="Google Shape;908;p43"/>
            <p:cNvSpPr/>
            <p:nvPr/>
          </p:nvSpPr>
          <p:spPr>
            <a:xfrm>
              <a:off x="858700" y="1967475"/>
              <a:ext cx="605100" cy="605100"/>
            </a:xfrm>
            <a:prstGeom prst="roundRect">
              <a:avLst>
                <a:gd name="adj" fmla="val 15109"/>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3"/>
            <p:cNvSpPr/>
            <p:nvPr/>
          </p:nvSpPr>
          <p:spPr>
            <a:xfrm>
              <a:off x="932654" y="2075711"/>
              <a:ext cx="457191" cy="388627"/>
            </a:xfrm>
            <a:custGeom>
              <a:avLst/>
              <a:gdLst/>
              <a:ahLst/>
              <a:cxnLst/>
              <a:rect l="l" t="t" r="r" b="b"/>
              <a:pathLst>
                <a:path w="10659" h="9051" extrusionOk="0">
                  <a:moveTo>
                    <a:pt x="2797" y="1"/>
                  </a:moveTo>
                  <a:cubicBezTo>
                    <a:pt x="2767" y="1"/>
                    <a:pt x="2738" y="1"/>
                    <a:pt x="2708" y="2"/>
                  </a:cubicBezTo>
                  <a:cubicBezTo>
                    <a:pt x="1293" y="27"/>
                    <a:pt x="196" y="1173"/>
                    <a:pt x="196" y="2588"/>
                  </a:cubicBezTo>
                  <a:cubicBezTo>
                    <a:pt x="196" y="2588"/>
                    <a:pt x="1" y="6368"/>
                    <a:pt x="5318" y="9051"/>
                  </a:cubicBezTo>
                  <a:lnTo>
                    <a:pt x="5342" y="9051"/>
                  </a:lnTo>
                  <a:cubicBezTo>
                    <a:pt x="10659" y="6368"/>
                    <a:pt x="10488" y="2588"/>
                    <a:pt x="10488" y="2588"/>
                  </a:cubicBezTo>
                  <a:cubicBezTo>
                    <a:pt x="10488" y="1173"/>
                    <a:pt x="9366" y="27"/>
                    <a:pt x="7976" y="2"/>
                  </a:cubicBezTo>
                  <a:cubicBezTo>
                    <a:pt x="7946" y="1"/>
                    <a:pt x="7916" y="1"/>
                    <a:pt x="7885" y="1"/>
                  </a:cubicBezTo>
                  <a:cubicBezTo>
                    <a:pt x="6512" y="1"/>
                    <a:pt x="5390" y="1081"/>
                    <a:pt x="5342" y="2441"/>
                  </a:cubicBezTo>
                  <a:cubicBezTo>
                    <a:pt x="5270" y="1081"/>
                    <a:pt x="4148" y="1"/>
                    <a:pt x="2797" y="1"/>
                  </a:cubicBez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0" name="Google Shape;910;p43"/>
          <p:cNvGrpSpPr/>
          <p:nvPr/>
        </p:nvGrpSpPr>
        <p:grpSpPr>
          <a:xfrm>
            <a:off x="8177500" y="3419800"/>
            <a:ext cx="502800" cy="502800"/>
            <a:chOff x="1627550" y="2017350"/>
            <a:chExt cx="502800" cy="502800"/>
          </a:xfrm>
        </p:grpSpPr>
        <p:sp>
          <p:nvSpPr>
            <p:cNvPr id="911" name="Google Shape;911;p43"/>
            <p:cNvSpPr/>
            <p:nvPr/>
          </p:nvSpPr>
          <p:spPr>
            <a:xfrm>
              <a:off x="1627550" y="2017350"/>
              <a:ext cx="502800" cy="502800"/>
            </a:xfrm>
            <a:prstGeom prst="roundRect">
              <a:avLst>
                <a:gd name="adj" fmla="val 15109"/>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43"/>
            <p:cNvSpPr/>
            <p:nvPr/>
          </p:nvSpPr>
          <p:spPr>
            <a:xfrm>
              <a:off x="1718900" y="2108700"/>
              <a:ext cx="320100" cy="320100"/>
            </a:xfrm>
            <a:prstGeom prst="donut">
              <a:avLst>
                <a:gd name="adj" fmla="val 25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3" name="Google Shape;913;p43"/>
          <p:cNvGrpSpPr/>
          <p:nvPr/>
        </p:nvGrpSpPr>
        <p:grpSpPr>
          <a:xfrm>
            <a:off x="8177501" y="2644294"/>
            <a:ext cx="629846" cy="592514"/>
            <a:chOff x="463701" y="2217961"/>
            <a:chExt cx="629846" cy="592514"/>
          </a:xfrm>
        </p:grpSpPr>
        <p:sp>
          <p:nvSpPr>
            <p:cNvPr id="914" name="Google Shape;914;p43"/>
            <p:cNvSpPr/>
            <p:nvPr/>
          </p:nvSpPr>
          <p:spPr>
            <a:xfrm>
              <a:off x="463701" y="2307675"/>
              <a:ext cx="502800" cy="502800"/>
            </a:xfrm>
            <a:prstGeom prst="roundRect">
              <a:avLst>
                <a:gd name="adj" fmla="val 15109"/>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43"/>
            <p:cNvSpPr/>
            <p:nvPr/>
          </p:nvSpPr>
          <p:spPr>
            <a:xfrm>
              <a:off x="545925" y="2446300"/>
              <a:ext cx="338328" cy="225549"/>
            </a:xfrm>
            <a:custGeom>
              <a:avLst/>
              <a:gdLst/>
              <a:ahLst/>
              <a:cxnLst/>
              <a:rect l="l" t="t" r="r" b="b"/>
              <a:pathLst>
                <a:path w="8708" h="5806" extrusionOk="0">
                  <a:moveTo>
                    <a:pt x="757" y="1"/>
                  </a:moveTo>
                  <a:cubicBezTo>
                    <a:pt x="342" y="1"/>
                    <a:pt x="1" y="342"/>
                    <a:pt x="1" y="757"/>
                  </a:cubicBezTo>
                  <a:lnTo>
                    <a:pt x="1" y="5049"/>
                  </a:lnTo>
                  <a:cubicBezTo>
                    <a:pt x="1" y="5464"/>
                    <a:pt x="342" y="5806"/>
                    <a:pt x="757" y="5806"/>
                  </a:cubicBezTo>
                  <a:lnTo>
                    <a:pt x="7952" y="5806"/>
                  </a:lnTo>
                  <a:cubicBezTo>
                    <a:pt x="8366" y="5806"/>
                    <a:pt x="8708" y="5464"/>
                    <a:pt x="8708" y="5049"/>
                  </a:cubicBezTo>
                  <a:lnTo>
                    <a:pt x="8708" y="757"/>
                  </a:lnTo>
                  <a:cubicBezTo>
                    <a:pt x="8708" y="342"/>
                    <a:pt x="8366" y="1"/>
                    <a:pt x="7952" y="1"/>
                  </a:cubicBez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43"/>
            <p:cNvSpPr/>
            <p:nvPr/>
          </p:nvSpPr>
          <p:spPr>
            <a:xfrm>
              <a:off x="555887" y="2446307"/>
              <a:ext cx="318435" cy="106170"/>
            </a:xfrm>
            <a:custGeom>
              <a:avLst/>
              <a:gdLst/>
              <a:ahLst/>
              <a:cxnLst/>
              <a:rect l="l" t="t" r="r" b="b"/>
              <a:pathLst>
                <a:path w="8196" h="2733" extrusionOk="0">
                  <a:moveTo>
                    <a:pt x="1" y="1"/>
                  </a:moveTo>
                  <a:lnTo>
                    <a:pt x="3659" y="2586"/>
                  </a:lnTo>
                  <a:cubicBezTo>
                    <a:pt x="3794" y="2684"/>
                    <a:pt x="3946" y="2733"/>
                    <a:pt x="4098" y="2733"/>
                  </a:cubicBezTo>
                  <a:cubicBezTo>
                    <a:pt x="4251" y="2733"/>
                    <a:pt x="4403" y="2684"/>
                    <a:pt x="4537" y="2586"/>
                  </a:cubicBezTo>
                  <a:lnTo>
                    <a:pt x="8196" y="1"/>
                  </a:ln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7" name="Google Shape;917;p43"/>
            <p:cNvGrpSpPr/>
            <p:nvPr/>
          </p:nvGrpSpPr>
          <p:grpSpPr>
            <a:xfrm>
              <a:off x="773496" y="2217961"/>
              <a:ext cx="320051" cy="298703"/>
              <a:chOff x="1023863" y="2896525"/>
              <a:chExt cx="240875" cy="219425"/>
            </a:xfrm>
          </p:grpSpPr>
          <p:sp>
            <p:nvSpPr>
              <p:cNvPr id="918" name="Google Shape;918;p43"/>
              <p:cNvSpPr/>
              <p:nvPr/>
            </p:nvSpPr>
            <p:spPr>
              <a:xfrm>
                <a:off x="1023863" y="2896525"/>
                <a:ext cx="240875" cy="219425"/>
              </a:xfrm>
              <a:custGeom>
                <a:avLst/>
                <a:gdLst/>
                <a:ahLst/>
                <a:cxnLst/>
                <a:rect l="l" t="t" r="r" b="b"/>
                <a:pathLst>
                  <a:path w="9635" h="8777" extrusionOk="0">
                    <a:moveTo>
                      <a:pt x="4811" y="1"/>
                    </a:moveTo>
                    <a:cubicBezTo>
                      <a:pt x="2818" y="1"/>
                      <a:pt x="1017" y="1364"/>
                      <a:pt x="537" y="3389"/>
                    </a:cubicBezTo>
                    <a:cubicBezTo>
                      <a:pt x="0" y="5754"/>
                      <a:pt x="1464" y="8096"/>
                      <a:pt x="3805" y="8657"/>
                    </a:cubicBezTo>
                    <a:cubicBezTo>
                      <a:pt x="4147" y="8738"/>
                      <a:pt x="4488" y="8776"/>
                      <a:pt x="4824" y="8776"/>
                    </a:cubicBezTo>
                    <a:cubicBezTo>
                      <a:pt x="6816" y="8776"/>
                      <a:pt x="8614" y="7413"/>
                      <a:pt x="9073" y="5388"/>
                    </a:cubicBezTo>
                    <a:cubicBezTo>
                      <a:pt x="9634" y="3047"/>
                      <a:pt x="8171" y="681"/>
                      <a:pt x="5830" y="120"/>
                    </a:cubicBezTo>
                    <a:cubicBezTo>
                      <a:pt x="5488" y="39"/>
                      <a:pt x="5147" y="1"/>
                      <a:pt x="4811" y="1"/>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43"/>
              <p:cNvSpPr/>
              <p:nvPr/>
            </p:nvSpPr>
            <p:spPr>
              <a:xfrm>
                <a:off x="1111105" y="2959275"/>
                <a:ext cx="54900" cy="93925"/>
              </a:xfrm>
              <a:custGeom>
                <a:avLst/>
                <a:gdLst/>
                <a:ahLst/>
                <a:cxnLst/>
                <a:rect l="l" t="t" r="r" b="b"/>
                <a:pathLst>
                  <a:path w="2196" h="3757" extrusionOk="0">
                    <a:moveTo>
                      <a:pt x="1268" y="0"/>
                    </a:moveTo>
                    <a:lnTo>
                      <a:pt x="0" y="1049"/>
                    </a:lnTo>
                    <a:lnTo>
                      <a:pt x="512" y="1708"/>
                    </a:lnTo>
                    <a:lnTo>
                      <a:pt x="951" y="1342"/>
                    </a:lnTo>
                    <a:cubicBezTo>
                      <a:pt x="1024" y="1269"/>
                      <a:pt x="1098" y="1195"/>
                      <a:pt x="1171" y="1098"/>
                    </a:cubicBezTo>
                    <a:lnTo>
                      <a:pt x="1171" y="1756"/>
                    </a:lnTo>
                    <a:lnTo>
                      <a:pt x="1171" y="3756"/>
                    </a:lnTo>
                    <a:lnTo>
                      <a:pt x="2195" y="3756"/>
                    </a:lnTo>
                    <a:lnTo>
                      <a:pt x="21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20" name="Google Shape;920;p43"/>
          <p:cNvGrpSpPr/>
          <p:nvPr/>
        </p:nvGrpSpPr>
        <p:grpSpPr>
          <a:xfrm>
            <a:off x="5918588" y="1426744"/>
            <a:ext cx="1827475" cy="1051350"/>
            <a:chOff x="6161988" y="3104373"/>
            <a:chExt cx="1827475" cy="1051350"/>
          </a:xfrm>
        </p:grpSpPr>
        <p:grpSp>
          <p:nvGrpSpPr>
            <p:cNvPr id="921" name="Google Shape;921;p43"/>
            <p:cNvGrpSpPr/>
            <p:nvPr/>
          </p:nvGrpSpPr>
          <p:grpSpPr>
            <a:xfrm>
              <a:off x="6161988" y="3104373"/>
              <a:ext cx="1827475" cy="1051350"/>
              <a:chOff x="274188" y="1278048"/>
              <a:chExt cx="1827475" cy="1051350"/>
            </a:xfrm>
          </p:grpSpPr>
          <p:sp>
            <p:nvSpPr>
              <p:cNvPr id="922" name="Google Shape;922;p43"/>
              <p:cNvSpPr/>
              <p:nvPr/>
            </p:nvSpPr>
            <p:spPr>
              <a:xfrm>
                <a:off x="364363" y="1369398"/>
                <a:ext cx="1737300" cy="9600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3" name="Google Shape;923;p43"/>
              <p:cNvGrpSpPr/>
              <p:nvPr/>
            </p:nvGrpSpPr>
            <p:grpSpPr>
              <a:xfrm>
                <a:off x="274188" y="1278048"/>
                <a:ext cx="1737300" cy="960000"/>
                <a:chOff x="7146475" y="2190661"/>
                <a:chExt cx="1737300" cy="960000"/>
              </a:xfrm>
            </p:grpSpPr>
            <p:sp>
              <p:nvSpPr>
                <p:cNvPr id="924" name="Google Shape;924;p43"/>
                <p:cNvSpPr/>
                <p:nvPr/>
              </p:nvSpPr>
              <p:spPr>
                <a:xfrm>
                  <a:off x="7146475" y="2190661"/>
                  <a:ext cx="1737300" cy="9600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25" name="Google Shape;925;p43"/>
                <p:cNvCxnSpPr/>
                <p:nvPr/>
              </p:nvCxnSpPr>
              <p:spPr>
                <a:xfrm>
                  <a:off x="7151600" y="2373361"/>
                  <a:ext cx="1724700" cy="0"/>
                </a:xfrm>
                <a:prstGeom prst="straightConnector1">
                  <a:avLst/>
                </a:prstGeom>
                <a:noFill/>
                <a:ln w="28575" cap="flat" cmpd="sng">
                  <a:solidFill>
                    <a:schemeClr val="dk1"/>
                  </a:solidFill>
                  <a:prstDash val="solid"/>
                  <a:round/>
                  <a:headEnd type="none" w="med" len="med"/>
                  <a:tailEnd type="none" w="med" len="med"/>
                </a:ln>
              </p:spPr>
            </p:cxnSp>
          </p:grpSp>
        </p:grpSp>
        <p:grpSp>
          <p:nvGrpSpPr>
            <p:cNvPr id="926" name="Google Shape;926;p43"/>
            <p:cNvGrpSpPr/>
            <p:nvPr/>
          </p:nvGrpSpPr>
          <p:grpSpPr>
            <a:xfrm>
              <a:off x="6349239" y="3420925"/>
              <a:ext cx="1356472" cy="509050"/>
              <a:chOff x="6343699" y="3416675"/>
              <a:chExt cx="1356472" cy="509050"/>
            </a:xfrm>
          </p:grpSpPr>
          <p:sp>
            <p:nvSpPr>
              <p:cNvPr id="927" name="Google Shape;927;p43"/>
              <p:cNvSpPr/>
              <p:nvPr/>
            </p:nvSpPr>
            <p:spPr>
              <a:xfrm>
                <a:off x="6343699" y="3524445"/>
                <a:ext cx="776865" cy="54206"/>
              </a:xfrm>
              <a:custGeom>
                <a:avLst/>
                <a:gdLst/>
                <a:ahLst/>
                <a:cxnLst/>
                <a:rect l="l" t="t" r="r" b="b"/>
                <a:pathLst>
                  <a:path w="19319" h="1348" extrusionOk="0">
                    <a:moveTo>
                      <a:pt x="18435" y="1"/>
                    </a:moveTo>
                    <a:cubicBezTo>
                      <a:pt x="18412" y="1"/>
                      <a:pt x="18389" y="2"/>
                      <a:pt x="18366" y="3"/>
                    </a:cubicBezTo>
                    <a:lnTo>
                      <a:pt x="854" y="3"/>
                    </a:lnTo>
                    <a:cubicBezTo>
                      <a:pt x="0" y="52"/>
                      <a:pt x="0" y="1296"/>
                      <a:pt x="854" y="1345"/>
                    </a:cubicBezTo>
                    <a:lnTo>
                      <a:pt x="18366" y="1345"/>
                    </a:lnTo>
                    <a:cubicBezTo>
                      <a:pt x="18389" y="1347"/>
                      <a:pt x="18412" y="1347"/>
                      <a:pt x="18435" y="1347"/>
                    </a:cubicBezTo>
                    <a:cubicBezTo>
                      <a:pt x="19319" y="1347"/>
                      <a:pt x="19319" y="1"/>
                      <a:pt x="184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43"/>
              <p:cNvSpPr/>
              <p:nvPr/>
            </p:nvSpPr>
            <p:spPr>
              <a:xfrm>
                <a:off x="6343699" y="3651035"/>
                <a:ext cx="777147" cy="55131"/>
              </a:xfrm>
              <a:custGeom>
                <a:avLst/>
                <a:gdLst/>
                <a:ahLst/>
                <a:cxnLst/>
                <a:rect l="l" t="t" r="r" b="b"/>
                <a:pathLst>
                  <a:path w="19326" h="1371" extrusionOk="0">
                    <a:moveTo>
                      <a:pt x="18412" y="1"/>
                    </a:moveTo>
                    <a:cubicBezTo>
                      <a:pt x="18397" y="1"/>
                      <a:pt x="18382" y="1"/>
                      <a:pt x="18366" y="2"/>
                    </a:cubicBezTo>
                    <a:lnTo>
                      <a:pt x="854" y="2"/>
                    </a:lnTo>
                    <a:cubicBezTo>
                      <a:pt x="0" y="75"/>
                      <a:pt x="0" y="1319"/>
                      <a:pt x="854" y="1368"/>
                    </a:cubicBezTo>
                    <a:lnTo>
                      <a:pt x="18366" y="1368"/>
                    </a:lnTo>
                    <a:cubicBezTo>
                      <a:pt x="18389" y="1369"/>
                      <a:pt x="18412" y="1370"/>
                      <a:pt x="18434" y="1370"/>
                    </a:cubicBezTo>
                    <a:cubicBezTo>
                      <a:pt x="19326" y="1370"/>
                      <a:pt x="19319" y="1"/>
                      <a:pt x="18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43"/>
              <p:cNvSpPr/>
              <p:nvPr/>
            </p:nvSpPr>
            <p:spPr>
              <a:xfrm>
                <a:off x="6343699" y="3778469"/>
                <a:ext cx="776865" cy="55172"/>
              </a:xfrm>
              <a:custGeom>
                <a:avLst/>
                <a:gdLst/>
                <a:ahLst/>
                <a:cxnLst/>
                <a:rect l="l" t="t" r="r" b="b"/>
                <a:pathLst>
                  <a:path w="19319" h="1372" extrusionOk="0">
                    <a:moveTo>
                      <a:pt x="18433" y="1"/>
                    </a:moveTo>
                    <a:cubicBezTo>
                      <a:pt x="18411" y="1"/>
                      <a:pt x="18389" y="2"/>
                      <a:pt x="18366" y="3"/>
                    </a:cubicBezTo>
                    <a:lnTo>
                      <a:pt x="854" y="3"/>
                    </a:lnTo>
                    <a:cubicBezTo>
                      <a:pt x="0" y="52"/>
                      <a:pt x="0" y="1320"/>
                      <a:pt x="854" y="1369"/>
                    </a:cubicBezTo>
                    <a:lnTo>
                      <a:pt x="18366" y="1369"/>
                    </a:lnTo>
                    <a:cubicBezTo>
                      <a:pt x="18389" y="1371"/>
                      <a:pt x="18411" y="1372"/>
                      <a:pt x="18433" y="1372"/>
                    </a:cubicBezTo>
                    <a:cubicBezTo>
                      <a:pt x="19319" y="1372"/>
                      <a:pt x="19319" y="1"/>
                      <a:pt x="184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43"/>
              <p:cNvSpPr/>
              <p:nvPr/>
            </p:nvSpPr>
            <p:spPr>
              <a:xfrm>
                <a:off x="7286224" y="3416675"/>
                <a:ext cx="413947" cy="509050"/>
              </a:xfrm>
              <a:custGeom>
                <a:avLst/>
                <a:gdLst/>
                <a:ahLst/>
                <a:cxnLst/>
                <a:rect l="l" t="t" r="r" b="b"/>
                <a:pathLst>
                  <a:path w="10294" h="12659" extrusionOk="0">
                    <a:moveTo>
                      <a:pt x="1" y="1"/>
                    </a:moveTo>
                    <a:lnTo>
                      <a:pt x="1" y="12659"/>
                    </a:lnTo>
                    <a:lnTo>
                      <a:pt x="10293" y="12659"/>
                    </a:lnTo>
                    <a:lnTo>
                      <a:pt x="10293" y="1"/>
                    </a:ln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31" name="Google Shape;931;p43"/>
          <p:cNvSpPr/>
          <p:nvPr/>
        </p:nvSpPr>
        <p:spPr>
          <a:xfrm>
            <a:off x="5047325" y="1066450"/>
            <a:ext cx="457208" cy="164590"/>
          </a:xfrm>
          <a:custGeom>
            <a:avLst/>
            <a:gdLst/>
            <a:ahLst/>
            <a:cxnLst/>
            <a:rect l="l" t="t" r="r" b="b"/>
            <a:pathLst>
              <a:path w="7903" h="3025" extrusionOk="0">
                <a:moveTo>
                  <a:pt x="2025" y="2829"/>
                </a:moveTo>
                <a:cubicBezTo>
                  <a:pt x="1829" y="3024"/>
                  <a:pt x="1537" y="2732"/>
                  <a:pt x="1732" y="2537"/>
                </a:cubicBezTo>
                <a:lnTo>
                  <a:pt x="2756" y="1537"/>
                </a:lnTo>
                <a:lnTo>
                  <a:pt x="1732" y="512"/>
                </a:lnTo>
                <a:cubicBezTo>
                  <a:pt x="1537" y="317"/>
                  <a:pt x="1829" y="49"/>
                  <a:pt x="2025" y="220"/>
                </a:cubicBezTo>
                <a:lnTo>
                  <a:pt x="3171" y="1390"/>
                </a:lnTo>
                <a:cubicBezTo>
                  <a:pt x="3244" y="1463"/>
                  <a:pt x="3244" y="1585"/>
                  <a:pt x="3171" y="1683"/>
                </a:cubicBezTo>
                <a:close/>
                <a:moveTo>
                  <a:pt x="195" y="512"/>
                </a:moveTo>
                <a:lnTo>
                  <a:pt x="1195" y="1512"/>
                </a:lnTo>
                <a:lnTo>
                  <a:pt x="195" y="2537"/>
                </a:lnTo>
                <a:cubicBezTo>
                  <a:pt x="0" y="2732"/>
                  <a:pt x="269" y="3000"/>
                  <a:pt x="464" y="2805"/>
                </a:cubicBezTo>
                <a:lnTo>
                  <a:pt x="1610" y="1659"/>
                </a:lnTo>
                <a:cubicBezTo>
                  <a:pt x="1708" y="1585"/>
                  <a:pt x="1708" y="1463"/>
                  <a:pt x="1610" y="1366"/>
                </a:cubicBezTo>
                <a:lnTo>
                  <a:pt x="464" y="220"/>
                </a:lnTo>
                <a:cubicBezTo>
                  <a:pt x="269" y="25"/>
                  <a:pt x="0" y="317"/>
                  <a:pt x="195" y="512"/>
                </a:cubicBezTo>
                <a:close/>
                <a:moveTo>
                  <a:pt x="6659" y="2829"/>
                </a:moveTo>
                <a:cubicBezTo>
                  <a:pt x="6464" y="3024"/>
                  <a:pt x="6195" y="2732"/>
                  <a:pt x="6366" y="2537"/>
                </a:cubicBezTo>
                <a:lnTo>
                  <a:pt x="7390" y="1537"/>
                </a:lnTo>
                <a:lnTo>
                  <a:pt x="6366" y="512"/>
                </a:lnTo>
                <a:cubicBezTo>
                  <a:pt x="6195" y="317"/>
                  <a:pt x="6464" y="49"/>
                  <a:pt x="6659" y="220"/>
                </a:cubicBezTo>
                <a:lnTo>
                  <a:pt x="7805" y="1390"/>
                </a:lnTo>
                <a:cubicBezTo>
                  <a:pt x="7903" y="1463"/>
                  <a:pt x="7903" y="1585"/>
                  <a:pt x="7805" y="1683"/>
                </a:cubicBezTo>
                <a:close/>
                <a:moveTo>
                  <a:pt x="5122" y="2829"/>
                </a:moveTo>
                <a:lnTo>
                  <a:pt x="6268" y="1683"/>
                </a:lnTo>
                <a:cubicBezTo>
                  <a:pt x="6342" y="1585"/>
                  <a:pt x="6342" y="1463"/>
                  <a:pt x="6268" y="1390"/>
                </a:cubicBezTo>
                <a:lnTo>
                  <a:pt x="5122" y="220"/>
                </a:lnTo>
                <a:cubicBezTo>
                  <a:pt x="4927" y="73"/>
                  <a:pt x="4659" y="317"/>
                  <a:pt x="4829" y="512"/>
                </a:cubicBezTo>
                <a:lnTo>
                  <a:pt x="5854" y="1537"/>
                </a:lnTo>
                <a:lnTo>
                  <a:pt x="4829" y="2537"/>
                </a:lnTo>
                <a:cubicBezTo>
                  <a:pt x="4634" y="2732"/>
                  <a:pt x="4927" y="3024"/>
                  <a:pt x="5122" y="2829"/>
                </a:cubicBezTo>
                <a:close/>
                <a:moveTo>
                  <a:pt x="3561" y="2829"/>
                </a:moveTo>
                <a:lnTo>
                  <a:pt x="4707" y="1683"/>
                </a:lnTo>
                <a:cubicBezTo>
                  <a:pt x="4805" y="1585"/>
                  <a:pt x="4805" y="1463"/>
                  <a:pt x="4707" y="1390"/>
                </a:cubicBezTo>
                <a:lnTo>
                  <a:pt x="3561" y="220"/>
                </a:lnTo>
                <a:cubicBezTo>
                  <a:pt x="3366" y="0"/>
                  <a:pt x="3049" y="317"/>
                  <a:pt x="3268" y="512"/>
                </a:cubicBezTo>
                <a:lnTo>
                  <a:pt x="4293" y="1537"/>
                </a:lnTo>
                <a:lnTo>
                  <a:pt x="3268" y="2537"/>
                </a:lnTo>
                <a:cubicBezTo>
                  <a:pt x="3098" y="2732"/>
                  <a:pt x="3366" y="3024"/>
                  <a:pt x="3561" y="28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43"/>
          <p:cNvSpPr/>
          <p:nvPr/>
        </p:nvSpPr>
        <p:spPr>
          <a:xfrm>
            <a:off x="5272757" y="917810"/>
            <a:ext cx="457196" cy="57149"/>
          </a:xfrm>
          <a:custGeom>
            <a:avLst/>
            <a:gdLst/>
            <a:ahLst/>
            <a:cxnLst/>
            <a:rect l="l" t="t" r="r" b="b"/>
            <a:pathLst>
              <a:path w="11732" h="1391" extrusionOk="0">
                <a:moveTo>
                  <a:pt x="11488" y="854"/>
                </a:moveTo>
                <a:cubicBezTo>
                  <a:pt x="11708" y="878"/>
                  <a:pt x="11732" y="1220"/>
                  <a:pt x="11488" y="1244"/>
                </a:cubicBezTo>
                <a:cubicBezTo>
                  <a:pt x="11220" y="1244"/>
                  <a:pt x="10952" y="1098"/>
                  <a:pt x="10805" y="854"/>
                </a:cubicBezTo>
                <a:cubicBezTo>
                  <a:pt x="10683" y="708"/>
                  <a:pt x="10561" y="537"/>
                  <a:pt x="10366" y="537"/>
                </a:cubicBezTo>
                <a:cubicBezTo>
                  <a:pt x="10171" y="537"/>
                  <a:pt x="10049" y="683"/>
                  <a:pt x="9927" y="854"/>
                </a:cubicBezTo>
                <a:cubicBezTo>
                  <a:pt x="9781" y="1098"/>
                  <a:pt x="9513" y="1244"/>
                  <a:pt x="9244" y="1244"/>
                </a:cubicBezTo>
                <a:cubicBezTo>
                  <a:pt x="8952" y="1244"/>
                  <a:pt x="8708" y="1098"/>
                  <a:pt x="8561" y="854"/>
                </a:cubicBezTo>
                <a:cubicBezTo>
                  <a:pt x="8439" y="708"/>
                  <a:pt x="8293" y="537"/>
                  <a:pt x="8122" y="537"/>
                </a:cubicBezTo>
                <a:cubicBezTo>
                  <a:pt x="7927" y="537"/>
                  <a:pt x="7805" y="683"/>
                  <a:pt x="7683" y="854"/>
                </a:cubicBezTo>
                <a:cubicBezTo>
                  <a:pt x="7537" y="1098"/>
                  <a:pt x="7269" y="1244"/>
                  <a:pt x="6976" y="1244"/>
                </a:cubicBezTo>
                <a:cubicBezTo>
                  <a:pt x="6708" y="1244"/>
                  <a:pt x="6439" y="1098"/>
                  <a:pt x="6293" y="854"/>
                </a:cubicBezTo>
                <a:cubicBezTo>
                  <a:pt x="6171" y="708"/>
                  <a:pt x="6049" y="537"/>
                  <a:pt x="5854" y="537"/>
                </a:cubicBezTo>
                <a:cubicBezTo>
                  <a:pt x="5683" y="537"/>
                  <a:pt x="5561" y="683"/>
                  <a:pt x="5415" y="854"/>
                </a:cubicBezTo>
                <a:cubicBezTo>
                  <a:pt x="5122" y="1391"/>
                  <a:pt x="4342" y="1391"/>
                  <a:pt x="4049" y="854"/>
                </a:cubicBezTo>
                <a:cubicBezTo>
                  <a:pt x="3927" y="708"/>
                  <a:pt x="3805" y="537"/>
                  <a:pt x="3610" y="537"/>
                </a:cubicBezTo>
                <a:cubicBezTo>
                  <a:pt x="3415" y="537"/>
                  <a:pt x="3318" y="683"/>
                  <a:pt x="3171" y="854"/>
                </a:cubicBezTo>
                <a:cubicBezTo>
                  <a:pt x="2879" y="1391"/>
                  <a:pt x="2098" y="1391"/>
                  <a:pt x="1805" y="854"/>
                </a:cubicBezTo>
                <a:cubicBezTo>
                  <a:pt x="1683" y="708"/>
                  <a:pt x="1561" y="537"/>
                  <a:pt x="1366" y="537"/>
                </a:cubicBezTo>
                <a:cubicBezTo>
                  <a:pt x="1171" y="537"/>
                  <a:pt x="1074" y="683"/>
                  <a:pt x="927" y="854"/>
                </a:cubicBezTo>
                <a:cubicBezTo>
                  <a:pt x="781" y="1098"/>
                  <a:pt x="513" y="1244"/>
                  <a:pt x="244" y="1244"/>
                </a:cubicBezTo>
                <a:cubicBezTo>
                  <a:pt x="1" y="1220"/>
                  <a:pt x="1" y="878"/>
                  <a:pt x="244" y="854"/>
                </a:cubicBezTo>
                <a:cubicBezTo>
                  <a:pt x="391" y="854"/>
                  <a:pt x="513" y="732"/>
                  <a:pt x="635" y="586"/>
                </a:cubicBezTo>
                <a:cubicBezTo>
                  <a:pt x="781" y="317"/>
                  <a:pt x="1074" y="171"/>
                  <a:pt x="1366" y="147"/>
                </a:cubicBezTo>
                <a:cubicBezTo>
                  <a:pt x="1659" y="171"/>
                  <a:pt x="1952" y="317"/>
                  <a:pt x="2098" y="586"/>
                </a:cubicBezTo>
                <a:cubicBezTo>
                  <a:pt x="2220" y="732"/>
                  <a:pt x="2342" y="854"/>
                  <a:pt x="2488" y="854"/>
                </a:cubicBezTo>
                <a:lnTo>
                  <a:pt x="2488" y="854"/>
                </a:lnTo>
                <a:cubicBezTo>
                  <a:pt x="2635" y="854"/>
                  <a:pt x="2757" y="732"/>
                  <a:pt x="2879" y="586"/>
                </a:cubicBezTo>
                <a:cubicBezTo>
                  <a:pt x="3196" y="0"/>
                  <a:pt x="4025" y="0"/>
                  <a:pt x="4342" y="586"/>
                </a:cubicBezTo>
                <a:cubicBezTo>
                  <a:pt x="4464" y="732"/>
                  <a:pt x="4586" y="854"/>
                  <a:pt x="4732" y="854"/>
                </a:cubicBezTo>
                <a:lnTo>
                  <a:pt x="4781" y="854"/>
                </a:lnTo>
                <a:cubicBezTo>
                  <a:pt x="4927" y="854"/>
                  <a:pt x="5025" y="732"/>
                  <a:pt x="5147" y="586"/>
                </a:cubicBezTo>
                <a:cubicBezTo>
                  <a:pt x="5318" y="317"/>
                  <a:pt x="5586" y="171"/>
                  <a:pt x="5878" y="147"/>
                </a:cubicBezTo>
                <a:cubicBezTo>
                  <a:pt x="6196" y="171"/>
                  <a:pt x="6464" y="317"/>
                  <a:pt x="6635" y="586"/>
                </a:cubicBezTo>
                <a:cubicBezTo>
                  <a:pt x="6757" y="732"/>
                  <a:pt x="6854" y="854"/>
                  <a:pt x="7000" y="854"/>
                </a:cubicBezTo>
                <a:lnTo>
                  <a:pt x="7025" y="854"/>
                </a:lnTo>
                <a:cubicBezTo>
                  <a:pt x="7171" y="854"/>
                  <a:pt x="7293" y="732"/>
                  <a:pt x="7391" y="586"/>
                </a:cubicBezTo>
                <a:cubicBezTo>
                  <a:pt x="7708" y="0"/>
                  <a:pt x="8561" y="0"/>
                  <a:pt x="8878" y="586"/>
                </a:cubicBezTo>
                <a:cubicBezTo>
                  <a:pt x="9000" y="732"/>
                  <a:pt x="9098" y="854"/>
                  <a:pt x="9244" y="854"/>
                </a:cubicBezTo>
                <a:lnTo>
                  <a:pt x="9269" y="854"/>
                </a:lnTo>
                <a:cubicBezTo>
                  <a:pt x="9415" y="854"/>
                  <a:pt x="9537" y="732"/>
                  <a:pt x="9659" y="586"/>
                </a:cubicBezTo>
                <a:cubicBezTo>
                  <a:pt x="9805" y="317"/>
                  <a:pt x="10074" y="171"/>
                  <a:pt x="10391" y="147"/>
                </a:cubicBezTo>
                <a:cubicBezTo>
                  <a:pt x="10683" y="171"/>
                  <a:pt x="10976" y="317"/>
                  <a:pt x="11122" y="586"/>
                </a:cubicBezTo>
                <a:cubicBezTo>
                  <a:pt x="11244" y="732"/>
                  <a:pt x="11342" y="854"/>
                  <a:pt x="11488" y="85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43"/>
          <p:cNvSpPr/>
          <p:nvPr/>
        </p:nvSpPr>
        <p:spPr>
          <a:xfrm>
            <a:off x="4160539" y="1044612"/>
            <a:ext cx="457207" cy="59636"/>
          </a:xfrm>
          <a:custGeom>
            <a:avLst/>
            <a:gdLst/>
            <a:ahLst/>
            <a:cxnLst/>
            <a:rect l="l" t="t" r="r" b="b"/>
            <a:pathLst>
              <a:path w="8294" h="952" extrusionOk="0">
                <a:moveTo>
                  <a:pt x="415" y="0"/>
                </a:moveTo>
                <a:cubicBezTo>
                  <a:pt x="757" y="0"/>
                  <a:pt x="952" y="439"/>
                  <a:pt x="708" y="683"/>
                </a:cubicBezTo>
                <a:cubicBezTo>
                  <a:pt x="440" y="951"/>
                  <a:pt x="1" y="756"/>
                  <a:pt x="25" y="390"/>
                </a:cubicBezTo>
                <a:cubicBezTo>
                  <a:pt x="25" y="171"/>
                  <a:pt x="196" y="0"/>
                  <a:pt x="415" y="0"/>
                </a:cubicBezTo>
                <a:close/>
                <a:moveTo>
                  <a:pt x="7757" y="0"/>
                </a:moveTo>
                <a:cubicBezTo>
                  <a:pt x="8123" y="0"/>
                  <a:pt x="8293" y="439"/>
                  <a:pt x="8025" y="683"/>
                </a:cubicBezTo>
                <a:cubicBezTo>
                  <a:pt x="7781" y="951"/>
                  <a:pt x="7342" y="756"/>
                  <a:pt x="7342" y="415"/>
                </a:cubicBezTo>
                <a:cubicBezTo>
                  <a:pt x="7342" y="195"/>
                  <a:pt x="7537" y="0"/>
                  <a:pt x="7757" y="0"/>
                </a:cubicBezTo>
                <a:close/>
                <a:moveTo>
                  <a:pt x="5928" y="0"/>
                </a:moveTo>
                <a:cubicBezTo>
                  <a:pt x="6293" y="24"/>
                  <a:pt x="6440" y="463"/>
                  <a:pt x="6171" y="707"/>
                </a:cubicBezTo>
                <a:cubicBezTo>
                  <a:pt x="5903" y="951"/>
                  <a:pt x="5488" y="756"/>
                  <a:pt x="5513" y="390"/>
                </a:cubicBezTo>
                <a:cubicBezTo>
                  <a:pt x="5513" y="171"/>
                  <a:pt x="5684" y="0"/>
                  <a:pt x="5903" y="0"/>
                </a:cubicBezTo>
                <a:close/>
                <a:moveTo>
                  <a:pt x="4098" y="0"/>
                </a:moveTo>
                <a:cubicBezTo>
                  <a:pt x="4464" y="24"/>
                  <a:pt x="4610" y="463"/>
                  <a:pt x="4342" y="707"/>
                </a:cubicBezTo>
                <a:cubicBezTo>
                  <a:pt x="4074" y="951"/>
                  <a:pt x="3659" y="756"/>
                  <a:pt x="3684" y="390"/>
                </a:cubicBezTo>
                <a:cubicBezTo>
                  <a:pt x="3684" y="171"/>
                  <a:pt x="3854" y="0"/>
                  <a:pt x="4074" y="0"/>
                </a:cubicBezTo>
                <a:close/>
                <a:moveTo>
                  <a:pt x="2269" y="0"/>
                </a:moveTo>
                <a:cubicBezTo>
                  <a:pt x="2635" y="24"/>
                  <a:pt x="2781" y="463"/>
                  <a:pt x="2513" y="707"/>
                </a:cubicBezTo>
                <a:cubicBezTo>
                  <a:pt x="2245" y="951"/>
                  <a:pt x="1830" y="756"/>
                  <a:pt x="1854" y="390"/>
                </a:cubicBezTo>
                <a:cubicBezTo>
                  <a:pt x="1854" y="171"/>
                  <a:pt x="2025" y="0"/>
                  <a:pt x="22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4" name="Google Shape;934;p43"/>
          <p:cNvGrpSpPr/>
          <p:nvPr/>
        </p:nvGrpSpPr>
        <p:grpSpPr>
          <a:xfrm>
            <a:off x="8118400" y="475791"/>
            <a:ext cx="621000" cy="621000"/>
            <a:chOff x="416300" y="4058211"/>
            <a:chExt cx="621000" cy="621000"/>
          </a:xfrm>
        </p:grpSpPr>
        <p:sp>
          <p:nvSpPr>
            <p:cNvPr id="935" name="Google Shape;935;p43"/>
            <p:cNvSpPr/>
            <p:nvPr/>
          </p:nvSpPr>
          <p:spPr>
            <a:xfrm>
              <a:off x="475400" y="4117311"/>
              <a:ext cx="502800" cy="502800"/>
            </a:xfrm>
            <a:prstGeom prst="roundRect">
              <a:avLst>
                <a:gd name="adj" fmla="val 15109"/>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43"/>
            <p:cNvSpPr/>
            <p:nvPr/>
          </p:nvSpPr>
          <p:spPr>
            <a:xfrm rot="2700000">
              <a:off x="507243" y="4149154"/>
              <a:ext cx="439113" cy="439113"/>
            </a:xfrm>
            <a:prstGeom prst="plus">
              <a:avLst>
                <a:gd name="adj" fmla="val 42536"/>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Picture 3">
            <a:extLst>
              <a:ext uri="{FF2B5EF4-FFF2-40B4-BE49-F238E27FC236}">
                <a16:creationId xmlns:a16="http://schemas.microsoft.com/office/drawing/2014/main" id="{6E9C0ED0-55A1-E7D7-BD3E-2C6AB82F439E}"/>
              </a:ext>
            </a:extLst>
          </p:cNvPr>
          <p:cNvPicPr>
            <a:picLocks noChangeAspect="1"/>
          </p:cNvPicPr>
          <p:nvPr/>
        </p:nvPicPr>
        <p:blipFill rotWithShape="1">
          <a:blip r:embed="rId3"/>
          <a:srcRect b="10873"/>
          <a:stretch/>
        </p:blipFill>
        <p:spPr>
          <a:xfrm>
            <a:off x="379731" y="1557584"/>
            <a:ext cx="5630901" cy="292173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grpSp>
        <p:nvGrpSpPr>
          <p:cNvPr id="650" name="Google Shape;650;p35"/>
          <p:cNvGrpSpPr/>
          <p:nvPr/>
        </p:nvGrpSpPr>
        <p:grpSpPr>
          <a:xfrm>
            <a:off x="4419813" y="901075"/>
            <a:ext cx="4009093" cy="3610118"/>
            <a:chOff x="3408500" y="1600325"/>
            <a:chExt cx="2418600" cy="2916600"/>
          </a:xfrm>
        </p:grpSpPr>
        <p:sp>
          <p:nvSpPr>
            <p:cNvPr id="651" name="Google Shape;651;p35"/>
            <p:cNvSpPr/>
            <p:nvPr/>
          </p:nvSpPr>
          <p:spPr>
            <a:xfrm>
              <a:off x="3500000" y="1691825"/>
              <a:ext cx="2327100" cy="28251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2" name="Google Shape;652;p35"/>
            <p:cNvGrpSpPr/>
            <p:nvPr/>
          </p:nvGrpSpPr>
          <p:grpSpPr>
            <a:xfrm>
              <a:off x="3408500" y="1600325"/>
              <a:ext cx="2327100" cy="2825100"/>
              <a:chOff x="715400" y="1600325"/>
              <a:chExt cx="2327100" cy="2825100"/>
            </a:xfrm>
          </p:grpSpPr>
          <p:sp>
            <p:nvSpPr>
              <p:cNvPr id="653" name="Google Shape;653;p35"/>
              <p:cNvSpPr/>
              <p:nvPr/>
            </p:nvSpPr>
            <p:spPr>
              <a:xfrm>
                <a:off x="715400" y="1600325"/>
                <a:ext cx="2327100" cy="28251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54" name="Google Shape;654;p35"/>
              <p:cNvCxnSpPr/>
              <p:nvPr/>
            </p:nvCxnSpPr>
            <p:spPr>
              <a:xfrm>
                <a:off x="715400" y="1783325"/>
                <a:ext cx="2322300" cy="0"/>
              </a:xfrm>
              <a:prstGeom prst="straightConnector1">
                <a:avLst/>
              </a:prstGeom>
              <a:noFill/>
              <a:ln w="28575" cap="flat" cmpd="sng">
                <a:solidFill>
                  <a:schemeClr val="dk1"/>
                </a:solidFill>
                <a:prstDash val="solid"/>
                <a:round/>
                <a:headEnd type="none" w="med" len="med"/>
                <a:tailEnd type="none" w="med" len="med"/>
              </a:ln>
            </p:spPr>
          </p:cxnSp>
        </p:grpSp>
      </p:grpSp>
      <p:grpSp>
        <p:nvGrpSpPr>
          <p:cNvPr id="655" name="Google Shape;655;p35"/>
          <p:cNvGrpSpPr/>
          <p:nvPr/>
        </p:nvGrpSpPr>
        <p:grpSpPr>
          <a:xfrm>
            <a:off x="715399" y="901075"/>
            <a:ext cx="3370861" cy="3610118"/>
            <a:chOff x="715400" y="1600325"/>
            <a:chExt cx="2418600" cy="2916600"/>
          </a:xfrm>
        </p:grpSpPr>
        <p:sp>
          <p:nvSpPr>
            <p:cNvPr id="656" name="Google Shape;656;p35"/>
            <p:cNvSpPr/>
            <p:nvPr/>
          </p:nvSpPr>
          <p:spPr>
            <a:xfrm>
              <a:off x="806900" y="1691825"/>
              <a:ext cx="2327100" cy="28251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7" name="Google Shape;657;p35"/>
            <p:cNvGrpSpPr/>
            <p:nvPr/>
          </p:nvGrpSpPr>
          <p:grpSpPr>
            <a:xfrm>
              <a:off x="715400" y="1600325"/>
              <a:ext cx="2327100" cy="2825100"/>
              <a:chOff x="715400" y="1600325"/>
              <a:chExt cx="2327100" cy="2825100"/>
            </a:xfrm>
          </p:grpSpPr>
          <p:sp>
            <p:nvSpPr>
              <p:cNvPr id="658" name="Google Shape;658;p35"/>
              <p:cNvSpPr/>
              <p:nvPr/>
            </p:nvSpPr>
            <p:spPr>
              <a:xfrm>
                <a:off x="715400" y="1600325"/>
                <a:ext cx="2327100" cy="28251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59" name="Google Shape;659;p35"/>
              <p:cNvCxnSpPr/>
              <p:nvPr/>
            </p:nvCxnSpPr>
            <p:spPr>
              <a:xfrm>
                <a:off x="715400" y="1783325"/>
                <a:ext cx="2322300" cy="0"/>
              </a:xfrm>
              <a:prstGeom prst="straightConnector1">
                <a:avLst/>
              </a:prstGeom>
              <a:noFill/>
              <a:ln w="28575" cap="flat" cmpd="sng">
                <a:solidFill>
                  <a:schemeClr val="dk1"/>
                </a:solidFill>
                <a:prstDash val="solid"/>
                <a:round/>
                <a:headEnd type="none" w="med" len="med"/>
                <a:tailEnd type="none" w="med" len="med"/>
              </a:ln>
            </p:spPr>
          </p:cxnSp>
        </p:grpSp>
      </p:grpSp>
      <p:sp>
        <p:nvSpPr>
          <p:cNvPr id="660" name="Google Shape;660;p35"/>
          <p:cNvSpPr txBox="1">
            <a:spLocks noGrp="1"/>
          </p:cNvSpPr>
          <p:nvPr>
            <p:ph type="subTitle" idx="1"/>
          </p:nvPr>
        </p:nvSpPr>
        <p:spPr>
          <a:xfrm>
            <a:off x="1233420" y="1597705"/>
            <a:ext cx="2197200" cy="548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Kelebihan WATERFALL</a:t>
            </a:r>
          </a:p>
        </p:txBody>
      </p:sp>
      <p:sp>
        <p:nvSpPr>
          <p:cNvPr id="661" name="Google Shape;661;p35"/>
          <p:cNvSpPr txBox="1">
            <a:spLocks noGrp="1"/>
          </p:cNvSpPr>
          <p:nvPr>
            <p:ph type="subTitle" idx="5"/>
          </p:nvPr>
        </p:nvSpPr>
        <p:spPr>
          <a:xfrm>
            <a:off x="5402945" y="1548843"/>
            <a:ext cx="2194500" cy="548700"/>
          </a:xfrm>
          <a:prstGeom prst="rect">
            <a:avLst/>
          </a:prstGeom>
        </p:spPr>
        <p:txBody>
          <a:bodyPr spcFirstLastPara="1" wrap="square" lIns="91425" tIns="91425" rIns="91425" bIns="91425" anchor="b" anchorCtr="0">
            <a:noAutofit/>
          </a:bodyPr>
          <a:lstStyle/>
          <a:p>
            <a:pPr marL="0" indent="0"/>
            <a:r>
              <a:rPr lang="en" dirty="0"/>
              <a:t>Kelemahan WATERFALL</a:t>
            </a:r>
          </a:p>
        </p:txBody>
      </p:sp>
      <p:sp>
        <p:nvSpPr>
          <p:cNvPr id="664" name="Google Shape;664;p35"/>
          <p:cNvSpPr txBox="1">
            <a:spLocks noGrp="1"/>
          </p:cNvSpPr>
          <p:nvPr>
            <p:ph type="subTitle" idx="2"/>
          </p:nvPr>
        </p:nvSpPr>
        <p:spPr>
          <a:xfrm>
            <a:off x="509372" y="2326795"/>
            <a:ext cx="3243334" cy="1188600"/>
          </a:xfrm>
          <a:prstGeom prst="rect">
            <a:avLst/>
          </a:prstGeom>
        </p:spPr>
        <p:txBody>
          <a:bodyPr spcFirstLastPara="1" wrap="square" lIns="91425" tIns="91425" rIns="91425" bIns="91425" anchor="t" anchorCtr="0">
            <a:noAutofit/>
          </a:bodyPr>
          <a:lstStyle/>
          <a:p>
            <a:pPr marL="742950" lvl="1" indent="-285750" algn="l">
              <a:buFont typeface="+mj-lt"/>
              <a:buAutoNum type="arabicPeriod"/>
            </a:pPr>
            <a:r>
              <a:rPr lang="id-ID" sz="1600" i="0" u="sng" strike="noStrike" dirty="0">
                <a:solidFill>
                  <a:srgbClr val="EC662B"/>
                </a:solidFill>
                <a:effectLst/>
                <a:latin typeface="Karla" panose="020F0502020204030204" pitchFamily="2" charset="0"/>
                <a:hlinkClick r:id="rId3"/>
              </a:rPr>
              <a:t>Alur kerja jelas</a:t>
            </a:r>
            <a:endParaRPr lang="id-ID" sz="1600" i="0" u="sng" dirty="0">
              <a:solidFill>
                <a:srgbClr val="121416"/>
              </a:solidFill>
              <a:effectLst/>
              <a:latin typeface="Karla" panose="020F0502020204030204" pitchFamily="2" charset="0"/>
            </a:endParaRPr>
          </a:p>
          <a:p>
            <a:pPr marL="742950" lvl="1" indent="-285750" algn="l">
              <a:buFont typeface="+mj-lt"/>
              <a:buAutoNum type="arabicPeriod"/>
            </a:pPr>
            <a:r>
              <a:rPr lang="id-ID" sz="1600" i="0" u="sng" strike="noStrike" dirty="0">
                <a:solidFill>
                  <a:srgbClr val="EC662B"/>
                </a:solidFill>
                <a:effectLst/>
                <a:latin typeface="Karla" panose="020F0502020204030204" pitchFamily="2" charset="0"/>
                <a:hlinkClick r:id="rId4"/>
              </a:rPr>
              <a:t>Lebih menghemat biaya</a:t>
            </a:r>
            <a:endParaRPr lang="id-ID" sz="1600" i="0" u="sng" dirty="0">
              <a:solidFill>
                <a:srgbClr val="121416"/>
              </a:solidFill>
              <a:effectLst/>
              <a:latin typeface="Karla" panose="020F0502020204030204" pitchFamily="2" charset="0"/>
            </a:endParaRPr>
          </a:p>
          <a:p>
            <a:pPr marL="742950" lvl="1" indent="-285750" algn="l">
              <a:buFont typeface="+mj-lt"/>
              <a:buAutoNum type="arabicPeriod"/>
            </a:pPr>
            <a:r>
              <a:rPr lang="id-ID" sz="1600" i="0" u="sng" strike="noStrike" dirty="0">
                <a:solidFill>
                  <a:srgbClr val="EC662B"/>
                </a:solidFill>
                <a:effectLst/>
                <a:latin typeface="Karla" panose="020F0502020204030204" pitchFamily="2" charset="0"/>
                <a:hlinkClick r:id="rId5"/>
              </a:rPr>
              <a:t>Dokumentasi yang baik</a:t>
            </a:r>
            <a:endParaRPr lang="id-ID" sz="1600" i="0" u="sng" dirty="0">
              <a:solidFill>
                <a:srgbClr val="121416"/>
              </a:solidFill>
              <a:effectLst/>
              <a:latin typeface="Karla" panose="020F0502020204030204" pitchFamily="2" charset="0"/>
            </a:endParaRPr>
          </a:p>
          <a:p>
            <a:pPr marL="742950" lvl="1" indent="-285750" algn="l">
              <a:buFont typeface="+mj-lt"/>
              <a:buAutoNum type="arabicPeriod"/>
            </a:pPr>
            <a:r>
              <a:rPr lang="id-ID" sz="1600" i="0" u="sng" strike="noStrike" dirty="0">
                <a:solidFill>
                  <a:srgbClr val="EC662B"/>
                </a:solidFill>
                <a:effectLst/>
                <a:latin typeface="Karla" panose="020F0502020204030204" pitchFamily="2" charset="0"/>
                <a:hlinkClick r:id="rId6"/>
              </a:rPr>
              <a:t>Cocok untuk pengembangan software berskala besar</a:t>
            </a:r>
            <a:endParaRPr lang="id-ID" sz="1600" i="0" u="sng" dirty="0">
              <a:solidFill>
                <a:srgbClr val="121416"/>
              </a:solidFill>
              <a:effectLst/>
              <a:latin typeface="Karla" panose="020F0502020204030204" pitchFamily="2" charset="0"/>
            </a:endParaRPr>
          </a:p>
        </p:txBody>
      </p:sp>
      <p:sp>
        <p:nvSpPr>
          <p:cNvPr id="665" name="Google Shape;665;p35"/>
          <p:cNvSpPr txBox="1">
            <a:spLocks noGrp="1"/>
          </p:cNvSpPr>
          <p:nvPr>
            <p:ph type="subTitle" idx="3"/>
          </p:nvPr>
        </p:nvSpPr>
        <p:spPr>
          <a:xfrm>
            <a:off x="4511703" y="2451658"/>
            <a:ext cx="3753861" cy="1188600"/>
          </a:xfrm>
          <a:prstGeom prst="rect">
            <a:avLst/>
          </a:prstGeom>
        </p:spPr>
        <p:txBody>
          <a:bodyPr spcFirstLastPara="1" wrap="square" lIns="91425" tIns="91425" rIns="91425" bIns="91425" anchor="t" anchorCtr="0">
            <a:noAutofit/>
          </a:bodyPr>
          <a:lstStyle/>
          <a:p>
            <a:pPr marL="742950" lvl="1" indent="-285750" algn="l">
              <a:buFont typeface="+mj-lt"/>
              <a:buAutoNum type="arabicPeriod"/>
            </a:pPr>
            <a:r>
              <a:rPr lang="id-ID" i="0" u="sng" strike="noStrike" dirty="0">
                <a:solidFill>
                  <a:srgbClr val="EC662B"/>
                </a:solidFill>
                <a:effectLst/>
                <a:latin typeface="Karla" panose="020F0502020204030204" pitchFamily="2" charset="0"/>
                <a:hlinkClick r:id="rId7"/>
              </a:rPr>
              <a:t>Kurang fleksibel</a:t>
            </a:r>
            <a:endParaRPr lang="id-ID" i="0" u="sng" dirty="0">
              <a:solidFill>
                <a:srgbClr val="121416"/>
              </a:solidFill>
              <a:effectLst/>
              <a:latin typeface="Karla" panose="020F0502020204030204" pitchFamily="2" charset="0"/>
            </a:endParaRPr>
          </a:p>
          <a:p>
            <a:pPr marL="742950" lvl="1" indent="-285750" algn="l">
              <a:buFont typeface="+mj-lt"/>
              <a:buAutoNum type="arabicPeriod"/>
            </a:pPr>
            <a:r>
              <a:rPr lang="id-ID" i="0" u="sng" strike="noStrike" dirty="0">
                <a:solidFill>
                  <a:srgbClr val="EC662B"/>
                </a:solidFill>
                <a:effectLst/>
                <a:latin typeface="Karla" panose="020F0502020204030204" pitchFamily="2" charset="0"/>
                <a:hlinkClick r:id="rId8"/>
              </a:rPr>
              <a:t>Estimasi waktu pengerjaan lebih lama</a:t>
            </a:r>
            <a:endParaRPr lang="id-ID" i="0" u="sng" dirty="0">
              <a:solidFill>
                <a:srgbClr val="121416"/>
              </a:solidFill>
              <a:effectLst/>
              <a:latin typeface="Karla" panose="020F0502020204030204" pitchFamily="2" charset="0"/>
            </a:endParaRPr>
          </a:p>
          <a:p>
            <a:pPr marL="742950" lvl="1" indent="-285750" algn="l">
              <a:buFont typeface="+mj-lt"/>
              <a:buAutoNum type="arabicPeriod"/>
            </a:pPr>
            <a:r>
              <a:rPr lang="id-ID" i="0" u="sng" strike="noStrike" dirty="0">
                <a:solidFill>
                  <a:srgbClr val="EC662B"/>
                </a:solidFill>
                <a:effectLst/>
                <a:latin typeface="Karla" panose="020F0502020204030204" pitchFamily="2" charset="0"/>
                <a:hlinkClick r:id="rId9"/>
              </a:rPr>
              <a:t>Sulit untuk melihat gambaran sistem yang jelas</a:t>
            </a:r>
            <a:endParaRPr lang="id-ID" i="0" u="sng" dirty="0">
              <a:solidFill>
                <a:srgbClr val="121416"/>
              </a:solidFill>
              <a:effectLst/>
              <a:latin typeface="Karla" panose="020F0502020204030204" pitchFamily="2" charset="0"/>
            </a:endParaRPr>
          </a:p>
        </p:txBody>
      </p:sp>
      <p:sp>
        <p:nvSpPr>
          <p:cNvPr id="673" name="Google Shape;673;p35"/>
          <p:cNvSpPr/>
          <p:nvPr/>
        </p:nvSpPr>
        <p:spPr>
          <a:xfrm>
            <a:off x="7971700" y="1081625"/>
            <a:ext cx="457207" cy="59636"/>
          </a:xfrm>
          <a:custGeom>
            <a:avLst/>
            <a:gdLst/>
            <a:ahLst/>
            <a:cxnLst/>
            <a:rect l="l" t="t" r="r" b="b"/>
            <a:pathLst>
              <a:path w="8294" h="952" extrusionOk="0">
                <a:moveTo>
                  <a:pt x="415" y="0"/>
                </a:moveTo>
                <a:cubicBezTo>
                  <a:pt x="757" y="0"/>
                  <a:pt x="952" y="439"/>
                  <a:pt x="708" y="683"/>
                </a:cubicBezTo>
                <a:cubicBezTo>
                  <a:pt x="440" y="951"/>
                  <a:pt x="1" y="756"/>
                  <a:pt x="25" y="390"/>
                </a:cubicBezTo>
                <a:cubicBezTo>
                  <a:pt x="25" y="171"/>
                  <a:pt x="196" y="0"/>
                  <a:pt x="415" y="0"/>
                </a:cubicBezTo>
                <a:close/>
                <a:moveTo>
                  <a:pt x="7757" y="0"/>
                </a:moveTo>
                <a:cubicBezTo>
                  <a:pt x="8123" y="0"/>
                  <a:pt x="8293" y="439"/>
                  <a:pt x="8025" y="683"/>
                </a:cubicBezTo>
                <a:cubicBezTo>
                  <a:pt x="7781" y="951"/>
                  <a:pt x="7342" y="756"/>
                  <a:pt x="7342" y="415"/>
                </a:cubicBezTo>
                <a:cubicBezTo>
                  <a:pt x="7342" y="195"/>
                  <a:pt x="7537" y="0"/>
                  <a:pt x="7757" y="0"/>
                </a:cubicBezTo>
                <a:close/>
                <a:moveTo>
                  <a:pt x="5928" y="0"/>
                </a:moveTo>
                <a:cubicBezTo>
                  <a:pt x="6293" y="24"/>
                  <a:pt x="6440" y="463"/>
                  <a:pt x="6171" y="707"/>
                </a:cubicBezTo>
                <a:cubicBezTo>
                  <a:pt x="5903" y="951"/>
                  <a:pt x="5488" y="756"/>
                  <a:pt x="5513" y="390"/>
                </a:cubicBezTo>
                <a:cubicBezTo>
                  <a:pt x="5513" y="171"/>
                  <a:pt x="5684" y="0"/>
                  <a:pt x="5903" y="0"/>
                </a:cubicBezTo>
                <a:close/>
                <a:moveTo>
                  <a:pt x="4098" y="0"/>
                </a:moveTo>
                <a:cubicBezTo>
                  <a:pt x="4464" y="24"/>
                  <a:pt x="4610" y="463"/>
                  <a:pt x="4342" y="707"/>
                </a:cubicBezTo>
                <a:cubicBezTo>
                  <a:pt x="4074" y="951"/>
                  <a:pt x="3659" y="756"/>
                  <a:pt x="3684" y="390"/>
                </a:cubicBezTo>
                <a:cubicBezTo>
                  <a:pt x="3684" y="171"/>
                  <a:pt x="3854" y="0"/>
                  <a:pt x="4074" y="0"/>
                </a:cubicBezTo>
                <a:close/>
                <a:moveTo>
                  <a:pt x="2269" y="0"/>
                </a:moveTo>
                <a:cubicBezTo>
                  <a:pt x="2635" y="24"/>
                  <a:pt x="2781" y="463"/>
                  <a:pt x="2513" y="707"/>
                </a:cubicBezTo>
                <a:cubicBezTo>
                  <a:pt x="2245" y="951"/>
                  <a:pt x="1830" y="756"/>
                  <a:pt x="1854" y="390"/>
                </a:cubicBezTo>
                <a:cubicBezTo>
                  <a:pt x="1854" y="171"/>
                  <a:pt x="2025" y="0"/>
                  <a:pt x="22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5"/>
          <p:cNvSpPr/>
          <p:nvPr/>
        </p:nvSpPr>
        <p:spPr>
          <a:xfrm>
            <a:off x="7808368" y="932973"/>
            <a:ext cx="457196" cy="57149"/>
          </a:xfrm>
          <a:custGeom>
            <a:avLst/>
            <a:gdLst/>
            <a:ahLst/>
            <a:cxnLst/>
            <a:rect l="l" t="t" r="r" b="b"/>
            <a:pathLst>
              <a:path w="11732" h="1391" extrusionOk="0">
                <a:moveTo>
                  <a:pt x="11488" y="854"/>
                </a:moveTo>
                <a:cubicBezTo>
                  <a:pt x="11708" y="878"/>
                  <a:pt x="11732" y="1220"/>
                  <a:pt x="11488" y="1244"/>
                </a:cubicBezTo>
                <a:cubicBezTo>
                  <a:pt x="11220" y="1244"/>
                  <a:pt x="10952" y="1098"/>
                  <a:pt x="10805" y="854"/>
                </a:cubicBezTo>
                <a:cubicBezTo>
                  <a:pt x="10683" y="708"/>
                  <a:pt x="10561" y="537"/>
                  <a:pt x="10366" y="537"/>
                </a:cubicBezTo>
                <a:cubicBezTo>
                  <a:pt x="10171" y="537"/>
                  <a:pt x="10049" y="683"/>
                  <a:pt x="9927" y="854"/>
                </a:cubicBezTo>
                <a:cubicBezTo>
                  <a:pt x="9781" y="1098"/>
                  <a:pt x="9513" y="1244"/>
                  <a:pt x="9244" y="1244"/>
                </a:cubicBezTo>
                <a:cubicBezTo>
                  <a:pt x="8952" y="1244"/>
                  <a:pt x="8708" y="1098"/>
                  <a:pt x="8561" y="854"/>
                </a:cubicBezTo>
                <a:cubicBezTo>
                  <a:pt x="8439" y="708"/>
                  <a:pt x="8293" y="537"/>
                  <a:pt x="8122" y="537"/>
                </a:cubicBezTo>
                <a:cubicBezTo>
                  <a:pt x="7927" y="537"/>
                  <a:pt x="7805" y="683"/>
                  <a:pt x="7683" y="854"/>
                </a:cubicBezTo>
                <a:cubicBezTo>
                  <a:pt x="7537" y="1098"/>
                  <a:pt x="7269" y="1244"/>
                  <a:pt x="6976" y="1244"/>
                </a:cubicBezTo>
                <a:cubicBezTo>
                  <a:pt x="6708" y="1244"/>
                  <a:pt x="6439" y="1098"/>
                  <a:pt x="6293" y="854"/>
                </a:cubicBezTo>
                <a:cubicBezTo>
                  <a:pt x="6171" y="708"/>
                  <a:pt x="6049" y="537"/>
                  <a:pt x="5854" y="537"/>
                </a:cubicBezTo>
                <a:cubicBezTo>
                  <a:pt x="5683" y="537"/>
                  <a:pt x="5561" y="683"/>
                  <a:pt x="5415" y="854"/>
                </a:cubicBezTo>
                <a:cubicBezTo>
                  <a:pt x="5122" y="1391"/>
                  <a:pt x="4342" y="1391"/>
                  <a:pt x="4049" y="854"/>
                </a:cubicBezTo>
                <a:cubicBezTo>
                  <a:pt x="3927" y="708"/>
                  <a:pt x="3805" y="537"/>
                  <a:pt x="3610" y="537"/>
                </a:cubicBezTo>
                <a:cubicBezTo>
                  <a:pt x="3415" y="537"/>
                  <a:pt x="3318" y="683"/>
                  <a:pt x="3171" y="854"/>
                </a:cubicBezTo>
                <a:cubicBezTo>
                  <a:pt x="2879" y="1391"/>
                  <a:pt x="2098" y="1391"/>
                  <a:pt x="1805" y="854"/>
                </a:cubicBezTo>
                <a:cubicBezTo>
                  <a:pt x="1683" y="708"/>
                  <a:pt x="1561" y="537"/>
                  <a:pt x="1366" y="537"/>
                </a:cubicBezTo>
                <a:cubicBezTo>
                  <a:pt x="1171" y="537"/>
                  <a:pt x="1074" y="683"/>
                  <a:pt x="927" y="854"/>
                </a:cubicBezTo>
                <a:cubicBezTo>
                  <a:pt x="781" y="1098"/>
                  <a:pt x="513" y="1244"/>
                  <a:pt x="244" y="1244"/>
                </a:cubicBezTo>
                <a:cubicBezTo>
                  <a:pt x="1" y="1220"/>
                  <a:pt x="1" y="878"/>
                  <a:pt x="244" y="854"/>
                </a:cubicBezTo>
                <a:cubicBezTo>
                  <a:pt x="391" y="854"/>
                  <a:pt x="513" y="732"/>
                  <a:pt x="635" y="586"/>
                </a:cubicBezTo>
                <a:cubicBezTo>
                  <a:pt x="781" y="317"/>
                  <a:pt x="1074" y="171"/>
                  <a:pt x="1366" y="147"/>
                </a:cubicBezTo>
                <a:cubicBezTo>
                  <a:pt x="1659" y="171"/>
                  <a:pt x="1952" y="317"/>
                  <a:pt x="2098" y="586"/>
                </a:cubicBezTo>
                <a:cubicBezTo>
                  <a:pt x="2220" y="732"/>
                  <a:pt x="2342" y="854"/>
                  <a:pt x="2488" y="854"/>
                </a:cubicBezTo>
                <a:lnTo>
                  <a:pt x="2488" y="854"/>
                </a:lnTo>
                <a:cubicBezTo>
                  <a:pt x="2635" y="854"/>
                  <a:pt x="2757" y="732"/>
                  <a:pt x="2879" y="586"/>
                </a:cubicBezTo>
                <a:cubicBezTo>
                  <a:pt x="3196" y="0"/>
                  <a:pt x="4025" y="0"/>
                  <a:pt x="4342" y="586"/>
                </a:cubicBezTo>
                <a:cubicBezTo>
                  <a:pt x="4464" y="732"/>
                  <a:pt x="4586" y="854"/>
                  <a:pt x="4732" y="854"/>
                </a:cubicBezTo>
                <a:lnTo>
                  <a:pt x="4781" y="854"/>
                </a:lnTo>
                <a:cubicBezTo>
                  <a:pt x="4927" y="854"/>
                  <a:pt x="5025" y="732"/>
                  <a:pt x="5147" y="586"/>
                </a:cubicBezTo>
                <a:cubicBezTo>
                  <a:pt x="5318" y="317"/>
                  <a:pt x="5586" y="171"/>
                  <a:pt x="5878" y="147"/>
                </a:cubicBezTo>
                <a:cubicBezTo>
                  <a:pt x="6196" y="171"/>
                  <a:pt x="6464" y="317"/>
                  <a:pt x="6635" y="586"/>
                </a:cubicBezTo>
                <a:cubicBezTo>
                  <a:pt x="6757" y="732"/>
                  <a:pt x="6854" y="854"/>
                  <a:pt x="7000" y="854"/>
                </a:cubicBezTo>
                <a:lnTo>
                  <a:pt x="7025" y="854"/>
                </a:lnTo>
                <a:cubicBezTo>
                  <a:pt x="7171" y="854"/>
                  <a:pt x="7293" y="732"/>
                  <a:pt x="7391" y="586"/>
                </a:cubicBezTo>
                <a:cubicBezTo>
                  <a:pt x="7708" y="0"/>
                  <a:pt x="8561" y="0"/>
                  <a:pt x="8878" y="586"/>
                </a:cubicBezTo>
                <a:cubicBezTo>
                  <a:pt x="9000" y="732"/>
                  <a:pt x="9098" y="854"/>
                  <a:pt x="9244" y="854"/>
                </a:cubicBezTo>
                <a:lnTo>
                  <a:pt x="9269" y="854"/>
                </a:lnTo>
                <a:cubicBezTo>
                  <a:pt x="9415" y="854"/>
                  <a:pt x="9537" y="732"/>
                  <a:pt x="9659" y="586"/>
                </a:cubicBezTo>
                <a:cubicBezTo>
                  <a:pt x="9805" y="317"/>
                  <a:pt x="10074" y="171"/>
                  <a:pt x="10391" y="147"/>
                </a:cubicBezTo>
                <a:cubicBezTo>
                  <a:pt x="10683" y="171"/>
                  <a:pt x="10976" y="317"/>
                  <a:pt x="11122" y="586"/>
                </a:cubicBezTo>
                <a:cubicBezTo>
                  <a:pt x="11244" y="732"/>
                  <a:pt x="11342" y="854"/>
                  <a:pt x="11488" y="85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5"/>
          <p:cNvSpPr/>
          <p:nvPr/>
        </p:nvSpPr>
        <p:spPr>
          <a:xfrm>
            <a:off x="715160" y="1252725"/>
            <a:ext cx="457208" cy="164590"/>
          </a:xfrm>
          <a:custGeom>
            <a:avLst/>
            <a:gdLst/>
            <a:ahLst/>
            <a:cxnLst/>
            <a:rect l="l" t="t" r="r" b="b"/>
            <a:pathLst>
              <a:path w="7903" h="3025" extrusionOk="0">
                <a:moveTo>
                  <a:pt x="2025" y="2829"/>
                </a:moveTo>
                <a:cubicBezTo>
                  <a:pt x="1829" y="3024"/>
                  <a:pt x="1537" y="2732"/>
                  <a:pt x="1732" y="2537"/>
                </a:cubicBezTo>
                <a:lnTo>
                  <a:pt x="2756" y="1537"/>
                </a:lnTo>
                <a:lnTo>
                  <a:pt x="1732" y="512"/>
                </a:lnTo>
                <a:cubicBezTo>
                  <a:pt x="1537" y="317"/>
                  <a:pt x="1829" y="49"/>
                  <a:pt x="2025" y="220"/>
                </a:cubicBezTo>
                <a:lnTo>
                  <a:pt x="3171" y="1390"/>
                </a:lnTo>
                <a:cubicBezTo>
                  <a:pt x="3244" y="1463"/>
                  <a:pt x="3244" y="1585"/>
                  <a:pt x="3171" y="1683"/>
                </a:cubicBezTo>
                <a:close/>
                <a:moveTo>
                  <a:pt x="195" y="512"/>
                </a:moveTo>
                <a:lnTo>
                  <a:pt x="1195" y="1512"/>
                </a:lnTo>
                <a:lnTo>
                  <a:pt x="195" y="2537"/>
                </a:lnTo>
                <a:cubicBezTo>
                  <a:pt x="0" y="2732"/>
                  <a:pt x="269" y="3000"/>
                  <a:pt x="464" y="2805"/>
                </a:cubicBezTo>
                <a:lnTo>
                  <a:pt x="1610" y="1659"/>
                </a:lnTo>
                <a:cubicBezTo>
                  <a:pt x="1708" y="1585"/>
                  <a:pt x="1708" y="1463"/>
                  <a:pt x="1610" y="1366"/>
                </a:cubicBezTo>
                <a:lnTo>
                  <a:pt x="464" y="220"/>
                </a:lnTo>
                <a:cubicBezTo>
                  <a:pt x="269" y="25"/>
                  <a:pt x="0" y="317"/>
                  <a:pt x="195" y="512"/>
                </a:cubicBezTo>
                <a:close/>
                <a:moveTo>
                  <a:pt x="6659" y="2829"/>
                </a:moveTo>
                <a:cubicBezTo>
                  <a:pt x="6464" y="3024"/>
                  <a:pt x="6195" y="2732"/>
                  <a:pt x="6366" y="2537"/>
                </a:cubicBezTo>
                <a:lnTo>
                  <a:pt x="7390" y="1537"/>
                </a:lnTo>
                <a:lnTo>
                  <a:pt x="6366" y="512"/>
                </a:lnTo>
                <a:cubicBezTo>
                  <a:pt x="6195" y="317"/>
                  <a:pt x="6464" y="49"/>
                  <a:pt x="6659" y="220"/>
                </a:cubicBezTo>
                <a:lnTo>
                  <a:pt x="7805" y="1390"/>
                </a:lnTo>
                <a:cubicBezTo>
                  <a:pt x="7903" y="1463"/>
                  <a:pt x="7903" y="1585"/>
                  <a:pt x="7805" y="1683"/>
                </a:cubicBezTo>
                <a:close/>
                <a:moveTo>
                  <a:pt x="5122" y="2829"/>
                </a:moveTo>
                <a:lnTo>
                  <a:pt x="6268" y="1683"/>
                </a:lnTo>
                <a:cubicBezTo>
                  <a:pt x="6342" y="1585"/>
                  <a:pt x="6342" y="1463"/>
                  <a:pt x="6268" y="1390"/>
                </a:cubicBezTo>
                <a:lnTo>
                  <a:pt x="5122" y="220"/>
                </a:lnTo>
                <a:cubicBezTo>
                  <a:pt x="4927" y="73"/>
                  <a:pt x="4659" y="317"/>
                  <a:pt x="4829" y="512"/>
                </a:cubicBezTo>
                <a:lnTo>
                  <a:pt x="5854" y="1537"/>
                </a:lnTo>
                <a:lnTo>
                  <a:pt x="4829" y="2537"/>
                </a:lnTo>
                <a:cubicBezTo>
                  <a:pt x="4634" y="2732"/>
                  <a:pt x="4927" y="3024"/>
                  <a:pt x="5122" y="2829"/>
                </a:cubicBezTo>
                <a:close/>
                <a:moveTo>
                  <a:pt x="3561" y="2829"/>
                </a:moveTo>
                <a:lnTo>
                  <a:pt x="4707" y="1683"/>
                </a:lnTo>
                <a:cubicBezTo>
                  <a:pt x="4805" y="1585"/>
                  <a:pt x="4805" y="1463"/>
                  <a:pt x="4707" y="1390"/>
                </a:cubicBezTo>
                <a:lnTo>
                  <a:pt x="3561" y="220"/>
                </a:lnTo>
                <a:cubicBezTo>
                  <a:pt x="3366" y="0"/>
                  <a:pt x="3049" y="317"/>
                  <a:pt x="3268" y="512"/>
                </a:cubicBezTo>
                <a:lnTo>
                  <a:pt x="4293" y="1537"/>
                </a:lnTo>
                <a:lnTo>
                  <a:pt x="3268" y="2537"/>
                </a:lnTo>
                <a:cubicBezTo>
                  <a:pt x="3098" y="2732"/>
                  <a:pt x="3366" y="3024"/>
                  <a:pt x="3561" y="28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31"/>
        <p:cNvGrpSpPr/>
        <p:nvPr/>
      </p:nvGrpSpPr>
      <p:grpSpPr>
        <a:xfrm>
          <a:off x="0" y="0"/>
          <a:ext cx="0" cy="0"/>
          <a:chOff x="0" y="0"/>
          <a:chExt cx="0" cy="0"/>
        </a:xfrm>
      </p:grpSpPr>
      <p:sp>
        <p:nvSpPr>
          <p:cNvPr id="835" name="Google Shape;835;p40"/>
          <p:cNvSpPr txBox="1">
            <a:spLocks noGrp="1"/>
          </p:cNvSpPr>
          <p:nvPr>
            <p:ph type="subTitle" idx="4"/>
          </p:nvPr>
        </p:nvSpPr>
        <p:spPr>
          <a:xfrm>
            <a:off x="3405364" y="1479386"/>
            <a:ext cx="5020200" cy="594300"/>
          </a:xfrm>
          <a:prstGeom prst="rect">
            <a:avLst/>
          </a:prstGeom>
        </p:spPr>
        <p:txBody>
          <a:bodyPr spcFirstLastPara="1" wrap="square" lIns="91425" tIns="91425" rIns="91425" bIns="91425" anchor="t" anchorCtr="0">
            <a:noAutofit/>
          </a:bodyPr>
          <a:lstStyle/>
          <a:p>
            <a:pPr marL="342900" indent="-342900">
              <a:buFont typeface="+mj-lt"/>
              <a:buAutoNum type="arabicPeriod"/>
            </a:pPr>
            <a:r>
              <a:rPr lang="id-ID" sz="2000" dirty="0"/>
              <a:t>Persyaratan jelas dan tetap.</a:t>
            </a:r>
          </a:p>
          <a:p>
            <a:pPr marL="342900" indent="-342900">
              <a:buFont typeface="+mj-lt"/>
              <a:buAutoNum type="arabicPeriod"/>
            </a:pPr>
            <a:r>
              <a:rPr lang="id-ID" sz="2000" dirty="0"/>
              <a:t>Proyek jangka pendek hingga menengah.</a:t>
            </a:r>
          </a:p>
          <a:p>
            <a:pPr marL="342900" indent="-342900">
              <a:buFont typeface="+mj-lt"/>
              <a:buAutoNum type="arabicPeriod"/>
            </a:pPr>
            <a:r>
              <a:rPr lang="id-ID" sz="2000" dirty="0"/>
              <a:t>Tim berpengalaman.</a:t>
            </a:r>
          </a:p>
          <a:p>
            <a:pPr marL="342900" indent="-342900">
              <a:buFont typeface="+mj-lt"/>
              <a:buAutoNum type="arabicPeriod"/>
            </a:pPr>
            <a:r>
              <a:rPr lang="id-ID" sz="2000" dirty="0"/>
              <a:t>Struktur proyek sederhana.</a:t>
            </a:r>
          </a:p>
          <a:p>
            <a:pPr marL="342900" indent="-342900">
              <a:buFont typeface="+mj-lt"/>
              <a:buAutoNum type="arabicPeriod"/>
            </a:pPr>
            <a:r>
              <a:rPr lang="id-ID" sz="2000" dirty="0"/>
              <a:t>Ketersediaan pelanggan di awal proyek.</a:t>
            </a:r>
          </a:p>
          <a:p>
            <a:pPr marL="342900" indent="-342900">
              <a:buFont typeface="+mj-lt"/>
              <a:buAutoNum type="arabicPeriod"/>
            </a:pPr>
            <a:r>
              <a:rPr lang="id-ID" sz="2000" dirty="0"/>
              <a:t>Pengembangan sistem kritis.</a:t>
            </a:r>
          </a:p>
        </p:txBody>
      </p:sp>
      <p:sp>
        <p:nvSpPr>
          <p:cNvPr id="837" name="Google Shape;837;p40"/>
          <p:cNvSpPr txBox="1">
            <a:spLocks noGrp="1"/>
          </p:cNvSpPr>
          <p:nvPr>
            <p:ph type="title"/>
          </p:nvPr>
        </p:nvSpPr>
        <p:spPr>
          <a:xfrm>
            <a:off x="715100" y="731525"/>
            <a:ext cx="7715700" cy="685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ID" sz="2400" dirty="0"/>
              <a:t>Kapan </a:t>
            </a:r>
            <a:r>
              <a:rPr lang="en-ID" sz="2400" dirty="0" err="1"/>
              <a:t>Menggunakan</a:t>
            </a:r>
            <a:r>
              <a:rPr lang="en-ID" sz="2400" dirty="0"/>
              <a:t> Model Waterfall?</a:t>
            </a:r>
          </a:p>
        </p:txBody>
      </p:sp>
      <p:grpSp>
        <p:nvGrpSpPr>
          <p:cNvPr id="839" name="Google Shape;839;p40"/>
          <p:cNvGrpSpPr/>
          <p:nvPr/>
        </p:nvGrpSpPr>
        <p:grpSpPr>
          <a:xfrm>
            <a:off x="2552352" y="1646026"/>
            <a:ext cx="502899" cy="502899"/>
            <a:chOff x="858700" y="1967475"/>
            <a:chExt cx="605100" cy="605100"/>
          </a:xfrm>
        </p:grpSpPr>
        <p:sp>
          <p:nvSpPr>
            <p:cNvPr id="840" name="Google Shape;840;p40"/>
            <p:cNvSpPr/>
            <p:nvPr/>
          </p:nvSpPr>
          <p:spPr>
            <a:xfrm>
              <a:off x="858700" y="1967475"/>
              <a:ext cx="605100" cy="605100"/>
            </a:xfrm>
            <a:prstGeom prst="roundRect">
              <a:avLst>
                <a:gd name="adj" fmla="val 15109"/>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40"/>
            <p:cNvSpPr/>
            <p:nvPr/>
          </p:nvSpPr>
          <p:spPr>
            <a:xfrm>
              <a:off x="932654" y="2075711"/>
              <a:ext cx="457191" cy="388627"/>
            </a:xfrm>
            <a:custGeom>
              <a:avLst/>
              <a:gdLst/>
              <a:ahLst/>
              <a:cxnLst/>
              <a:rect l="l" t="t" r="r" b="b"/>
              <a:pathLst>
                <a:path w="10659" h="9051" extrusionOk="0">
                  <a:moveTo>
                    <a:pt x="2797" y="1"/>
                  </a:moveTo>
                  <a:cubicBezTo>
                    <a:pt x="2767" y="1"/>
                    <a:pt x="2738" y="1"/>
                    <a:pt x="2708" y="2"/>
                  </a:cubicBezTo>
                  <a:cubicBezTo>
                    <a:pt x="1293" y="27"/>
                    <a:pt x="196" y="1173"/>
                    <a:pt x="196" y="2588"/>
                  </a:cubicBezTo>
                  <a:cubicBezTo>
                    <a:pt x="196" y="2588"/>
                    <a:pt x="1" y="6368"/>
                    <a:pt x="5318" y="9051"/>
                  </a:cubicBezTo>
                  <a:lnTo>
                    <a:pt x="5342" y="9051"/>
                  </a:lnTo>
                  <a:cubicBezTo>
                    <a:pt x="10659" y="6368"/>
                    <a:pt x="10488" y="2588"/>
                    <a:pt x="10488" y="2588"/>
                  </a:cubicBezTo>
                  <a:cubicBezTo>
                    <a:pt x="10488" y="1173"/>
                    <a:pt x="9366" y="27"/>
                    <a:pt x="7976" y="2"/>
                  </a:cubicBezTo>
                  <a:cubicBezTo>
                    <a:pt x="7946" y="1"/>
                    <a:pt x="7916" y="1"/>
                    <a:pt x="7885" y="1"/>
                  </a:cubicBezTo>
                  <a:cubicBezTo>
                    <a:pt x="6512" y="1"/>
                    <a:pt x="5390" y="1081"/>
                    <a:pt x="5342" y="2441"/>
                  </a:cubicBezTo>
                  <a:cubicBezTo>
                    <a:pt x="5270" y="1081"/>
                    <a:pt x="4148" y="1"/>
                    <a:pt x="2797" y="1"/>
                  </a:cubicBez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9" name="Google Shape;849;p40"/>
          <p:cNvGrpSpPr/>
          <p:nvPr/>
        </p:nvGrpSpPr>
        <p:grpSpPr>
          <a:xfrm>
            <a:off x="136938" y="3232371"/>
            <a:ext cx="1371600" cy="1375875"/>
            <a:chOff x="299013" y="1079125"/>
            <a:chExt cx="1371600" cy="1375875"/>
          </a:xfrm>
        </p:grpSpPr>
        <p:sp>
          <p:nvSpPr>
            <p:cNvPr id="850" name="Google Shape;850;p40"/>
            <p:cNvSpPr/>
            <p:nvPr/>
          </p:nvSpPr>
          <p:spPr>
            <a:xfrm>
              <a:off x="390513" y="1174900"/>
              <a:ext cx="1280100" cy="12801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0"/>
            <p:cNvSpPr/>
            <p:nvPr/>
          </p:nvSpPr>
          <p:spPr>
            <a:xfrm>
              <a:off x="299013" y="1079125"/>
              <a:ext cx="1280100" cy="12801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2" name="Google Shape;852;p40"/>
            <p:cNvGrpSpPr/>
            <p:nvPr/>
          </p:nvGrpSpPr>
          <p:grpSpPr>
            <a:xfrm>
              <a:off x="396400" y="1384064"/>
              <a:ext cx="1085400" cy="635100"/>
              <a:chOff x="396400" y="1399225"/>
              <a:chExt cx="1085400" cy="635100"/>
            </a:xfrm>
          </p:grpSpPr>
          <p:sp>
            <p:nvSpPr>
              <p:cNvPr id="853" name="Google Shape;853;p40"/>
              <p:cNvSpPr/>
              <p:nvPr/>
            </p:nvSpPr>
            <p:spPr>
              <a:xfrm>
                <a:off x="396400" y="1399225"/>
                <a:ext cx="1085400" cy="635100"/>
              </a:xfrm>
              <a:prstGeom prst="roundRect">
                <a:avLst>
                  <a:gd name="adj" fmla="val 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4" name="Google Shape;854;p40"/>
              <p:cNvGrpSpPr/>
              <p:nvPr/>
            </p:nvGrpSpPr>
            <p:grpSpPr>
              <a:xfrm>
                <a:off x="712181" y="1506835"/>
                <a:ext cx="453838" cy="419880"/>
                <a:chOff x="733647" y="1423686"/>
                <a:chExt cx="453838" cy="419880"/>
              </a:xfrm>
            </p:grpSpPr>
            <p:sp>
              <p:nvSpPr>
                <p:cNvPr id="855" name="Google Shape;855;p40"/>
                <p:cNvSpPr/>
                <p:nvPr/>
              </p:nvSpPr>
              <p:spPr>
                <a:xfrm>
                  <a:off x="733647" y="1423686"/>
                  <a:ext cx="453838" cy="419880"/>
                </a:xfrm>
                <a:custGeom>
                  <a:avLst/>
                  <a:gdLst/>
                  <a:ahLst/>
                  <a:cxnLst/>
                  <a:rect l="l" t="t" r="r" b="b"/>
                  <a:pathLst>
                    <a:path w="9781" h="9055" extrusionOk="0">
                      <a:moveTo>
                        <a:pt x="4904" y="1"/>
                      </a:moveTo>
                      <a:cubicBezTo>
                        <a:pt x="4654" y="1"/>
                        <a:pt x="4401" y="21"/>
                        <a:pt x="4147" y="64"/>
                      </a:cubicBezTo>
                      <a:cubicBezTo>
                        <a:pt x="1659" y="479"/>
                        <a:pt x="1" y="2820"/>
                        <a:pt x="440" y="5284"/>
                      </a:cubicBezTo>
                      <a:cubicBezTo>
                        <a:pt x="811" y="7493"/>
                        <a:pt x="2733" y="9054"/>
                        <a:pt x="4902" y="9054"/>
                      </a:cubicBezTo>
                      <a:cubicBezTo>
                        <a:pt x="5152" y="9054"/>
                        <a:pt x="5405" y="9034"/>
                        <a:pt x="5659" y="8991"/>
                      </a:cubicBezTo>
                      <a:cubicBezTo>
                        <a:pt x="8122" y="8576"/>
                        <a:pt x="9781" y="6235"/>
                        <a:pt x="9366" y="3771"/>
                      </a:cubicBezTo>
                      <a:cubicBezTo>
                        <a:pt x="8994" y="1562"/>
                        <a:pt x="7073" y="1"/>
                        <a:pt x="4904" y="1"/>
                      </a:cubicBez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40"/>
                <p:cNvSpPr/>
                <p:nvPr/>
              </p:nvSpPr>
              <p:spPr>
                <a:xfrm>
                  <a:off x="898875" y="1539755"/>
                  <a:ext cx="163003" cy="188911"/>
                </a:xfrm>
                <a:custGeom>
                  <a:avLst/>
                  <a:gdLst/>
                  <a:ahLst/>
                  <a:cxnLst/>
                  <a:rect l="l" t="t" r="r" b="b"/>
                  <a:pathLst>
                    <a:path w="3513" h="4074" extrusionOk="0">
                      <a:moveTo>
                        <a:pt x="1" y="0"/>
                      </a:moveTo>
                      <a:lnTo>
                        <a:pt x="1" y="4073"/>
                      </a:lnTo>
                      <a:lnTo>
                        <a:pt x="3513" y="2024"/>
                      </a:lnTo>
                      <a:lnTo>
                        <a:pt x="1" y="0"/>
                      </a:ln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57" name="Google Shape;857;p40"/>
            <p:cNvGrpSpPr/>
            <p:nvPr/>
          </p:nvGrpSpPr>
          <p:grpSpPr>
            <a:xfrm>
              <a:off x="396391" y="2141102"/>
              <a:ext cx="1085342" cy="96171"/>
              <a:chOff x="417899" y="2116530"/>
              <a:chExt cx="1085342" cy="96171"/>
            </a:xfrm>
          </p:grpSpPr>
          <p:sp>
            <p:nvSpPr>
              <p:cNvPr id="858" name="Google Shape;858;p40"/>
              <p:cNvSpPr/>
              <p:nvPr/>
            </p:nvSpPr>
            <p:spPr>
              <a:xfrm>
                <a:off x="417899" y="2116530"/>
                <a:ext cx="1085342" cy="96171"/>
              </a:xfrm>
              <a:custGeom>
                <a:avLst/>
                <a:gdLst/>
                <a:ahLst/>
                <a:cxnLst/>
                <a:rect l="l" t="t" r="r" b="b"/>
                <a:pathLst>
                  <a:path w="23391" h="2074" extrusionOk="0">
                    <a:moveTo>
                      <a:pt x="1025" y="1"/>
                    </a:moveTo>
                    <a:cubicBezTo>
                      <a:pt x="464" y="1"/>
                      <a:pt x="1" y="464"/>
                      <a:pt x="1" y="1050"/>
                    </a:cubicBezTo>
                    <a:cubicBezTo>
                      <a:pt x="1" y="1611"/>
                      <a:pt x="464" y="2074"/>
                      <a:pt x="1025" y="2074"/>
                    </a:cubicBezTo>
                    <a:lnTo>
                      <a:pt x="22366" y="2074"/>
                    </a:lnTo>
                    <a:cubicBezTo>
                      <a:pt x="22927" y="2074"/>
                      <a:pt x="23391" y="1611"/>
                      <a:pt x="23391" y="1050"/>
                    </a:cubicBezTo>
                    <a:cubicBezTo>
                      <a:pt x="23391" y="464"/>
                      <a:pt x="22927" y="1"/>
                      <a:pt x="22366" y="1"/>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40"/>
              <p:cNvSpPr/>
              <p:nvPr/>
            </p:nvSpPr>
            <p:spPr>
              <a:xfrm>
                <a:off x="417899" y="2116530"/>
                <a:ext cx="555733" cy="96171"/>
              </a:xfrm>
              <a:custGeom>
                <a:avLst/>
                <a:gdLst/>
                <a:ahLst/>
                <a:cxnLst/>
                <a:rect l="l" t="t" r="r" b="b"/>
                <a:pathLst>
                  <a:path w="11977" h="2074" extrusionOk="0">
                    <a:moveTo>
                      <a:pt x="1025" y="1"/>
                    </a:moveTo>
                    <a:cubicBezTo>
                      <a:pt x="464" y="1"/>
                      <a:pt x="1" y="464"/>
                      <a:pt x="1" y="1050"/>
                    </a:cubicBezTo>
                    <a:cubicBezTo>
                      <a:pt x="1" y="1611"/>
                      <a:pt x="464" y="2074"/>
                      <a:pt x="1025" y="2074"/>
                    </a:cubicBezTo>
                    <a:lnTo>
                      <a:pt x="11976" y="2074"/>
                    </a:lnTo>
                    <a:lnTo>
                      <a:pt x="11976" y="1"/>
                    </a:ln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860" name="Google Shape;860;p40"/>
            <p:cNvCxnSpPr/>
            <p:nvPr/>
          </p:nvCxnSpPr>
          <p:spPr>
            <a:xfrm>
              <a:off x="308975" y="1262125"/>
              <a:ext cx="1263300" cy="0"/>
            </a:xfrm>
            <a:prstGeom prst="straightConnector1">
              <a:avLst/>
            </a:prstGeom>
            <a:noFill/>
            <a:ln w="28575" cap="flat" cmpd="sng">
              <a:solidFill>
                <a:schemeClr val="dk1"/>
              </a:solidFill>
              <a:prstDash val="solid"/>
              <a:round/>
              <a:headEnd type="none" w="med" len="med"/>
              <a:tailEnd type="none" w="med" len="med"/>
            </a:ln>
          </p:spPr>
        </p:cxnSp>
      </p:grpSp>
      <p:sp>
        <p:nvSpPr>
          <p:cNvPr id="861" name="Google Shape;861;p40"/>
          <p:cNvSpPr/>
          <p:nvPr/>
        </p:nvSpPr>
        <p:spPr>
          <a:xfrm>
            <a:off x="7968357" y="4549783"/>
            <a:ext cx="457207" cy="59636"/>
          </a:xfrm>
          <a:custGeom>
            <a:avLst/>
            <a:gdLst/>
            <a:ahLst/>
            <a:cxnLst/>
            <a:rect l="l" t="t" r="r" b="b"/>
            <a:pathLst>
              <a:path w="8294" h="952" extrusionOk="0">
                <a:moveTo>
                  <a:pt x="415" y="0"/>
                </a:moveTo>
                <a:cubicBezTo>
                  <a:pt x="757" y="0"/>
                  <a:pt x="952" y="439"/>
                  <a:pt x="708" y="683"/>
                </a:cubicBezTo>
                <a:cubicBezTo>
                  <a:pt x="440" y="951"/>
                  <a:pt x="1" y="756"/>
                  <a:pt x="25" y="390"/>
                </a:cubicBezTo>
                <a:cubicBezTo>
                  <a:pt x="25" y="171"/>
                  <a:pt x="196" y="0"/>
                  <a:pt x="415" y="0"/>
                </a:cubicBezTo>
                <a:close/>
                <a:moveTo>
                  <a:pt x="7757" y="0"/>
                </a:moveTo>
                <a:cubicBezTo>
                  <a:pt x="8123" y="0"/>
                  <a:pt x="8293" y="439"/>
                  <a:pt x="8025" y="683"/>
                </a:cubicBezTo>
                <a:cubicBezTo>
                  <a:pt x="7781" y="951"/>
                  <a:pt x="7342" y="756"/>
                  <a:pt x="7342" y="415"/>
                </a:cubicBezTo>
                <a:cubicBezTo>
                  <a:pt x="7342" y="195"/>
                  <a:pt x="7537" y="0"/>
                  <a:pt x="7757" y="0"/>
                </a:cubicBezTo>
                <a:close/>
                <a:moveTo>
                  <a:pt x="5928" y="0"/>
                </a:moveTo>
                <a:cubicBezTo>
                  <a:pt x="6293" y="24"/>
                  <a:pt x="6440" y="463"/>
                  <a:pt x="6171" y="707"/>
                </a:cubicBezTo>
                <a:cubicBezTo>
                  <a:pt x="5903" y="951"/>
                  <a:pt x="5488" y="756"/>
                  <a:pt x="5513" y="390"/>
                </a:cubicBezTo>
                <a:cubicBezTo>
                  <a:pt x="5513" y="171"/>
                  <a:pt x="5684" y="0"/>
                  <a:pt x="5903" y="0"/>
                </a:cubicBezTo>
                <a:close/>
                <a:moveTo>
                  <a:pt x="4098" y="0"/>
                </a:moveTo>
                <a:cubicBezTo>
                  <a:pt x="4464" y="24"/>
                  <a:pt x="4610" y="463"/>
                  <a:pt x="4342" y="707"/>
                </a:cubicBezTo>
                <a:cubicBezTo>
                  <a:pt x="4074" y="951"/>
                  <a:pt x="3659" y="756"/>
                  <a:pt x="3684" y="390"/>
                </a:cubicBezTo>
                <a:cubicBezTo>
                  <a:pt x="3684" y="171"/>
                  <a:pt x="3854" y="0"/>
                  <a:pt x="4074" y="0"/>
                </a:cubicBezTo>
                <a:close/>
                <a:moveTo>
                  <a:pt x="2269" y="0"/>
                </a:moveTo>
                <a:cubicBezTo>
                  <a:pt x="2635" y="24"/>
                  <a:pt x="2781" y="463"/>
                  <a:pt x="2513" y="707"/>
                </a:cubicBezTo>
                <a:cubicBezTo>
                  <a:pt x="2245" y="951"/>
                  <a:pt x="1830" y="756"/>
                  <a:pt x="1854" y="390"/>
                </a:cubicBezTo>
                <a:cubicBezTo>
                  <a:pt x="1854" y="171"/>
                  <a:pt x="2025" y="0"/>
                  <a:pt x="22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40"/>
          <p:cNvSpPr/>
          <p:nvPr/>
        </p:nvSpPr>
        <p:spPr>
          <a:xfrm>
            <a:off x="7736017" y="4401131"/>
            <a:ext cx="457196" cy="57149"/>
          </a:xfrm>
          <a:custGeom>
            <a:avLst/>
            <a:gdLst/>
            <a:ahLst/>
            <a:cxnLst/>
            <a:rect l="l" t="t" r="r" b="b"/>
            <a:pathLst>
              <a:path w="11732" h="1391" extrusionOk="0">
                <a:moveTo>
                  <a:pt x="11488" y="854"/>
                </a:moveTo>
                <a:cubicBezTo>
                  <a:pt x="11708" y="878"/>
                  <a:pt x="11732" y="1220"/>
                  <a:pt x="11488" y="1244"/>
                </a:cubicBezTo>
                <a:cubicBezTo>
                  <a:pt x="11220" y="1244"/>
                  <a:pt x="10952" y="1098"/>
                  <a:pt x="10805" y="854"/>
                </a:cubicBezTo>
                <a:cubicBezTo>
                  <a:pt x="10683" y="708"/>
                  <a:pt x="10561" y="537"/>
                  <a:pt x="10366" y="537"/>
                </a:cubicBezTo>
                <a:cubicBezTo>
                  <a:pt x="10171" y="537"/>
                  <a:pt x="10049" y="683"/>
                  <a:pt x="9927" y="854"/>
                </a:cubicBezTo>
                <a:cubicBezTo>
                  <a:pt x="9781" y="1098"/>
                  <a:pt x="9513" y="1244"/>
                  <a:pt x="9244" y="1244"/>
                </a:cubicBezTo>
                <a:cubicBezTo>
                  <a:pt x="8952" y="1244"/>
                  <a:pt x="8708" y="1098"/>
                  <a:pt x="8561" y="854"/>
                </a:cubicBezTo>
                <a:cubicBezTo>
                  <a:pt x="8439" y="708"/>
                  <a:pt x="8293" y="537"/>
                  <a:pt x="8122" y="537"/>
                </a:cubicBezTo>
                <a:cubicBezTo>
                  <a:pt x="7927" y="537"/>
                  <a:pt x="7805" y="683"/>
                  <a:pt x="7683" y="854"/>
                </a:cubicBezTo>
                <a:cubicBezTo>
                  <a:pt x="7537" y="1098"/>
                  <a:pt x="7269" y="1244"/>
                  <a:pt x="6976" y="1244"/>
                </a:cubicBezTo>
                <a:cubicBezTo>
                  <a:pt x="6708" y="1244"/>
                  <a:pt x="6439" y="1098"/>
                  <a:pt x="6293" y="854"/>
                </a:cubicBezTo>
                <a:cubicBezTo>
                  <a:pt x="6171" y="708"/>
                  <a:pt x="6049" y="537"/>
                  <a:pt x="5854" y="537"/>
                </a:cubicBezTo>
                <a:cubicBezTo>
                  <a:pt x="5683" y="537"/>
                  <a:pt x="5561" y="683"/>
                  <a:pt x="5415" y="854"/>
                </a:cubicBezTo>
                <a:cubicBezTo>
                  <a:pt x="5122" y="1391"/>
                  <a:pt x="4342" y="1391"/>
                  <a:pt x="4049" y="854"/>
                </a:cubicBezTo>
                <a:cubicBezTo>
                  <a:pt x="3927" y="708"/>
                  <a:pt x="3805" y="537"/>
                  <a:pt x="3610" y="537"/>
                </a:cubicBezTo>
                <a:cubicBezTo>
                  <a:pt x="3415" y="537"/>
                  <a:pt x="3318" y="683"/>
                  <a:pt x="3171" y="854"/>
                </a:cubicBezTo>
                <a:cubicBezTo>
                  <a:pt x="2879" y="1391"/>
                  <a:pt x="2098" y="1391"/>
                  <a:pt x="1805" y="854"/>
                </a:cubicBezTo>
                <a:cubicBezTo>
                  <a:pt x="1683" y="708"/>
                  <a:pt x="1561" y="537"/>
                  <a:pt x="1366" y="537"/>
                </a:cubicBezTo>
                <a:cubicBezTo>
                  <a:pt x="1171" y="537"/>
                  <a:pt x="1074" y="683"/>
                  <a:pt x="927" y="854"/>
                </a:cubicBezTo>
                <a:cubicBezTo>
                  <a:pt x="781" y="1098"/>
                  <a:pt x="513" y="1244"/>
                  <a:pt x="244" y="1244"/>
                </a:cubicBezTo>
                <a:cubicBezTo>
                  <a:pt x="1" y="1220"/>
                  <a:pt x="1" y="878"/>
                  <a:pt x="244" y="854"/>
                </a:cubicBezTo>
                <a:cubicBezTo>
                  <a:pt x="391" y="854"/>
                  <a:pt x="513" y="732"/>
                  <a:pt x="635" y="586"/>
                </a:cubicBezTo>
                <a:cubicBezTo>
                  <a:pt x="781" y="317"/>
                  <a:pt x="1074" y="171"/>
                  <a:pt x="1366" y="147"/>
                </a:cubicBezTo>
                <a:cubicBezTo>
                  <a:pt x="1659" y="171"/>
                  <a:pt x="1952" y="317"/>
                  <a:pt x="2098" y="586"/>
                </a:cubicBezTo>
                <a:cubicBezTo>
                  <a:pt x="2220" y="732"/>
                  <a:pt x="2342" y="854"/>
                  <a:pt x="2488" y="854"/>
                </a:cubicBezTo>
                <a:lnTo>
                  <a:pt x="2488" y="854"/>
                </a:lnTo>
                <a:cubicBezTo>
                  <a:pt x="2635" y="854"/>
                  <a:pt x="2757" y="732"/>
                  <a:pt x="2879" y="586"/>
                </a:cubicBezTo>
                <a:cubicBezTo>
                  <a:pt x="3196" y="0"/>
                  <a:pt x="4025" y="0"/>
                  <a:pt x="4342" y="586"/>
                </a:cubicBezTo>
                <a:cubicBezTo>
                  <a:pt x="4464" y="732"/>
                  <a:pt x="4586" y="854"/>
                  <a:pt x="4732" y="854"/>
                </a:cubicBezTo>
                <a:lnTo>
                  <a:pt x="4781" y="854"/>
                </a:lnTo>
                <a:cubicBezTo>
                  <a:pt x="4927" y="854"/>
                  <a:pt x="5025" y="732"/>
                  <a:pt x="5147" y="586"/>
                </a:cubicBezTo>
                <a:cubicBezTo>
                  <a:pt x="5318" y="317"/>
                  <a:pt x="5586" y="171"/>
                  <a:pt x="5878" y="147"/>
                </a:cubicBezTo>
                <a:cubicBezTo>
                  <a:pt x="6196" y="171"/>
                  <a:pt x="6464" y="317"/>
                  <a:pt x="6635" y="586"/>
                </a:cubicBezTo>
                <a:cubicBezTo>
                  <a:pt x="6757" y="732"/>
                  <a:pt x="6854" y="854"/>
                  <a:pt x="7000" y="854"/>
                </a:cubicBezTo>
                <a:lnTo>
                  <a:pt x="7025" y="854"/>
                </a:lnTo>
                <a:cubicBezTo>
                  <a:pt x="7171" y="854"/>
                  <a:pt x="7293" y="732"/>
                  <a:pt x="7391" y="586"/>
                </a:cubicBezTo>
                <a:cubicBezTo>
                  <a:pt x="7708" y="0"/>
                  <a:pt x="8561" y="0"/>
                  <a:pt x="8878" y="586"/>
                </a:cubicBezTo>
                <a:cubicBezTo>
                  <a:pt x="9000" y="732"/>
                  <a:pt x="9098" y="854"/>
                  <a:pt x="9244" y="854"/>
                </a:cubicBezTo>
                <a:lnTo>
                  <a:pt x="9269" y="854"/>
                </a:lnTo>
                <a:cubicBezTo>
                  <a:pt x="9415" y="854"/>
                  <a:pt x="9537" y="732"/>
                  <a:pt x="9659" y="586"/>
                </a:cubicBezTo>
                <a:cubicBezTo>
                  <a:pt x="9805" y="317"/>
                  <a:pt x="10074" y="171"/>
                  <a:pt x="10391" y="147"/>
                </a:cubicBezTo>
                <a:cubicBezTo>
                  <a:pt x="10683" y="171"/>
                  <a:pt x="10976" y="317"/>
                  <a:pt x="11122" y="586"/>
                </a:cubicBezTo>
                <a:cubicBezTo>
                  <a:pt x="11244" y="732"/>
                  <a:pt x="11342" y="854"/>
                  <a:pt x="11488" y="85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40"/>
          <p:cNvSpPr/>
          <p:nvPr/>
        </p:nvSpPr>
        <p:spPr>
          <a:xfrm>
            <a:off x="715160" y="1417325"/>
            <a:ext cx="457208" cy="164590"/>
          </a:xfrm>
          <a:custGeom>
            <a:avLst/>
            <a:gdLst/>
            <a:ahLst/>
            <a:cxnLst/>
            <a:rect l="l" t="t" r="r" b="b"/>
            <a:pathLst>
              <a:path w="7903" h="3025" extrusionOk="0">
                <a:moveTo>
                  <a:pt x="2025" y="2829"/>
                </a:moveTo>
                <a:cubicBezTo>
                  <a:pt x="1829" y="3024"/>
                  <a:pt x="1537" y="2732"/>
                  <a:pt x="1732" y="2537"/>
                </a:cubicBezTo>
                <a:lnTo>
                  <a:pt x="2756" y="1537"/>
                </a:lnTo>
                <a:lnTo>
                  <a:pt x="1732" y="512"/>
                </a:lnTo>
                <a:cubicBezTo>
                  <a:pt x="1537" y="317"/>
                  <a:pt x="1829" y="49"/>
                  <a:pt x="2025" y="220"/>
                </a:cubicBezTo>
                <a:lnTo>
                  <a:pt x="3171" y="1390"/>
                </a:lnTo>
                <a:cubicBezTo>
                  <a:pt x="3244" y="1463"/>
                  <a:pt x="3244" y="1585"/>
                  <a:pt x="3171" y="1683"/>
                </a:cubicBezTo>
                <a:close/>
                <a:moveTo>
                  <a:pt x="195" y="512"/>
                </a:moveTo>
                <a:lnTo>
                  <a:pt x="1195" y="1512"/>
                </a:lnTo>
                <a:lnTo>
                  <a:pt x="195" y="2537"/>
                </a:lnTo>
                <a:cubicBezTo>
                  <a:pt x="0" y="2732"/>
                  <a:pt x="269" y="3000"/>
                  <a:pt x="464" y="2805"/>
                </a:cubicBezTo>
                <a:lnTo>
                  <a:pt x="1610" y="1659"/>
                </a:lnTo>
                <a:cubicBezTo>
                  <a:pt x="1708" y="1585"/>
                  <a:pt x="1708" y="1463"/>
                  <a:pt x="1610" y="1366"/>
                </a:cubicBezTo>
                <a:lnTo>
                  <a:pt x="464" y="220"/>
                </a:lnTo>
                <a:cubicBezTo>
                  <a:pt x="269" y="25"/>
                  <a:pt x="0" y="317"/>
                  <a:pt x="195" y="512"/>
                </a:cubicBezTo>
                <a:close/>
                <a:moveTo>
                  <a:pt x="6659" y="2829"/>
                </a:moveTo>
                <a:cubicBezTo>
                  <a:pt x="6464" y="3024"/>
                  <a:pt x="6195" y="2732"/>
                  <a:pt x="6366" y="2537"/>
                </a:cubicBezTo>
                <a:lnTo>
                  <a:pt x="7390" y="1537"/>
                </a:lnTo>
                <a:lnTo>
                  <a:pt x="6366" y="512"/>
                </a:lnTo>
                <a:cubicBezTo>
                  <a:pt x="6195" y="317"/>
                  <a:pt x="6464" y="49"/>
                  <a:pt x="6659" y="220"/>
                </a:cubicBezTo>
                <a:lnTo>
                  <a:pt x="7805" y="1390"/>
                </a:lnTo>
                <a:cubicBezTo>
                  <a:pt x="7903" y="1463"/>
                  <a:pt x="7903" y="1585"/>
                  <a:pt x="7805" y="1683"/>
                </a:cubicBezTo>
                <a:close/>
                <a:moveTo>
                  <a:pt x="5122" y="2829"/>
                </a:moveTo>
                <a:lnTo>
                  <a:pt x="6268" y="1683"/>
                </a:lnTo>
                <a:cubicBezTo>
                  <a:pt x="6342" y="1585"/>
                  <a:pt x="6342" y="1463"/>
                  <a:pt x="6268" y="1390"/>
                </a:cubicBezTo>
                <a:lnTo>
                  <a:pt x="5122" y="220"/>
                </a:lnTo>
                <a:cubicBezTo>
                  <a:pt x="4927" y="73"/>
                  <a:pt x="4659" y="317"/>
                  <a:pt x="4829" y="512"/>
                </a:cubicBezTo>
                <a:lnTo>
                  <a:pt x="5854" y="1537"/>
                </a:lnTo>
                <a:lnTo>
                  <a:pt x="4829" y="2537"/>
                </a:lnTo>
                <a:cubicBezTo>
                  <a:pt x="4634" y="2732"/>
                  <a:pt x="4927" y="3024"/>
                  <a:pt x="5122" y="2829"/>
                </a:cubicBezTo>
                <a:close/>
                <a:moveTo>
                  <a:pt x="3561" y="2829"/>
                </a:moveTo>
                <a:lnTo>
                  <a:pt x="4707" y="1683"/>
                </a:lnTo>
                <a:cubicBezTo>
                  <a:pt x="4805" y="1585"/>
                  <a:pt x="4805" y="1463"/>
                  <a:pt x="4707" y="1390"/>
                </a:cubicBezTo>
                <a:lnTo>
                  <a:pt x="3561" y="220"/>
                </a:lnTo>
                <a:cubicBezTo>
                  <a:pt x="3366" y="0"/>
                  <a:pt x="3049" y="317"/>
                  <a:pt x="3268" y="512"/>
                </a:cubicBezTo>
                <a:lnTo>
                  <a:pt x="4293" y="1537"/>
                </a:lnTo>
                <a:lnTo>
                  <a:pt x="3268" y="2537"/>
                </a:lnTo>
                <a:cubicBezTo>
                  <a:pt x="3098" y="2732"/>
                  <a:pt x="3366" y="3024"/>
                  <a:pt x="3561" y="28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4" name="Google Shape;864;p40"/>
          <p:cNvGrpSpPr/>
          <p:nvPr/>
        </p:nvGrpSpPr>
        <p:grpSpPr>
          <a:xfrm>
            <a:off x="136938" y="1998008"/>
            <a:ext cx="1827475" cy="1051350"/>
            <a:chOff x="136938" y="1799258"/>
            <a:chExt cx="1827475" cy="1051350"/>
          </a:xfrm>
        </p:grpSpPr>
        <p:grpSp>
          <p:nvGrpSpPr>
            <p:cNvPr id="865" name="Google Shape;865;p40"/>
            <p:cNvGrpSpPr/>
            <p:nvPr/>
          </p:nvGrpSpPr>
          <p:grpSpPr>
            <a:xfrm>
              <a:off x="136938" y="1799258"/>
              <a:ext cx="1827475" cy="1051350"/>
              <a:chOff x="274188" y="1278048"/>
              <a:chExt cx="1827475" cy="1051350"/>
            </a:xfrm>
          </p:grpSpPr>
          <p:sp>
            <p:nvSpPr>
              <p:cNvPr id="866" name="Google Shape;866;p40"/>
              <p:cNvSpPr/>
              <p:nvPr/>
            </p:nvSpPr>
            <p:spPr>
              <a:xfrm>
                <a:off x="364363" y="1369398"/>
                <a:ext cx="1737300" cy="9600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7" name="Google Shape;867;p40"/>
              <p:cNvGrpSpPr/>
              <p:nvPr/>
            </p:nvGrpSpPr>
            <p:grpSpPr>
              <a:xfrm>
                <a:off x="274188" y="1278048"/>
                <a:ext cx="1737300" cy="960000"/>
                <a:chOff x="7146475" y="2190661"/>
                <a:chExt cx="1737300" cy="960000"/>
              </a:xfrm>
            </p:grpSpPr>
            <p:sp>
              <p:nvSpPr>
                <p:cNvPr id="868" name="Google Shape;868;p40"/>
                <p:cNvSpPr/>
                <p:nvPr/>
              </p:nvSpPr>
              <p:spPr>
                <a:xfrm>
                  <a:off x="7146475" y="2190661"/>
                  <a:ext cx="1737300" cy="9600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69" name="Google Shape;869;p40"/>
                <p:cNvCxnSpPr/>
                <p:nvPr/>
              </p:nvCxnSpPr>
              <p:spPr>
                <a:xfrm>
                  <a:off x="7151600" y="2373361"/>
                  <a:ext cx="1724700" cy="0"/>
                </a:xfrm>
                <a:prstGeom prst="straightConnector1">
                  <a:avLst/>
                </a:prstGeom>
                <a:noFill/>
                <a:ln w="28575" cap="flat" cmpd="sng">
                  <a:solidFill>
                    <a:schemeClr val="dk1"/>
                  </a:solidFill>
                  <a:prstDash val="solid"/>
                  <a:round/>
                  <a:headEnd type="none" w="med" len="med"/>
                  <a:tailEnd type="none" w="med" len="med"/>
                </a:ln>
              </p:spPr>
            </p:cxnSp>
          </p:grpSp>
        </p:grpSp>
        <p:grpSp>
          <p:nvGrpSpPr>
            <p:cNvPr id="870" name="Google Shape;870;p40"/>
            <p:cNvGrpSpPr/>
            <p:nvPr/>
          </p:nvGrpSpPr>
          <p:grpSpPr>
            <a:xfrm>
              <a:off x="516820" y="2120752"/>
              <a:ext cx="984259" cy="497716"/>
              <a:chOff x="516820" y="2059368"/>
              <a:chExt cx="984259" cy="497716"/>
            </a:xfrm>
          </p:grpSpPr>
          <p:sp>
            <p:nvSpPr>
              <p:cNvPr id="871" name="Google Shape;871;p40"/>
              <p:cNvSpPr/>
              <p:nvPr/>
            </p:nvSpPr>
            <p:spPr>
              <a:xfrm>
                <a:off x="516820" y="2208443"/>
                <a:ext cx="984259" cy="62394"/>
              </a:xfrm>
              <a:custGeom>
                <a:avLst/>
                <a:gdLst/>
                <a:ahLst/>
                <a:cxnLst/>
                <a:rect l="l" t="t" r="r" b="b"/>
                <a:pathLst>
                  <a:path w="25415" h="1611" extrusionOk="0">
                    <a:moveTo>
                      <a:pt x="1001" y="1"/>
                    </a:moveTo>
                    <a:cubicBezTo>
                      <a:pt x="1" y="50"/>
                      <a:pt x="1" y="1537"/>
                      <a:pt x="1001" y="1611"/>
                    </a:cubicBezTo>
                    <a:lnTo>
                      <a:pt x="24415" y="1611"/>
                    </a:lnTo>
                    <a:cubicBezTo>
                      <a:pt x="25415" y="1537"/>
                      <a:pt x="25415" y="50"/>
                      <a:pt x="24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2" name="Google Shape;872;p40"/>
              <p:cNvGrpSpPr/>
              <p:nvPr/>
            </p:nvGrpSpPr>
            <p:grpSpPr>
              <a:xfrm>
                <a:off x="704319" y="2347322"/>
                <a:ext cx="609261" cy="209762"/>
                <a:chOff x="704319" y="2343647"/>
                <a:chExt cx="609261" cy="209762"/>
              </a:xfrm>
            </p:grpSpPr>
            <p:sp>
              <p:nvSpPr>
                <p:cNvPr id="873" name="Google Shape;873;p40"/>
                <p:cNvSpPr/>
                <p:nvPr/>
              </p:nvSpPr>
              <p:spPr>
                <a:xfrm>
                  <a:off x="704319" y="2343647"/>
                  <a:ext cx="609261" cy="209762"/>
                </a:xfrm>
                <a:custGeom>
                  <a:avLst/>
                  <a:gdLst/>
                  <a:ahLst/>
                  <a:cxnLst/>
                  <a:rect l="l" t="t" r="r" b="b"/>
                  <a:pathLst>
                    <a:path w="15732" h="5416" extrusionOk="0">
                      <a:moveTo>
                        <a:pt x="2708" y="0"/>
                      </a:moveTo>
                      <a:cubicBezTo>
                        <a:pt x="1220" y="0"/>
                        <a:pt x="0" y="1220"/>
                        <a:pt x="0" y="2707"/>
                      </a:cubicBezTo>
                      <a:cubicBezTo>
                        <a:pt x="0" y="4220"/>
                        <a:pt x="1220" y="5415"/>
                        <a:pt x="2708" y="5415"/>
                      </a:cubicBezTo>
                      <a:lnTo>
                        <a:pt x="13024" y="5415"/>
                      </a:lnTo>
                      <a:cubicBezTo>
                        <a:pt x="13039" y="5415"/>
                        <a:pt x="13054" y="5415"/>
                        <a:pt x="13068" y="5415"/>
                      </a:cubicBezTo>
                      <a:cubicBezTo>
                        <a:pt x="14536" y="5415"/>
                        <a:pt x="15732" y="4205"/>
                        <a:pt x="15732" y="2707"/>
                      </a:cubicBezTo>
                      <a:cubicBezTo>
                        <a:pt x="15732" y="1220"/>
                        <a:pt x="14512" y="0"/>
                        <a:pt x="13024" y="0"/>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40"/>
                <p:cNvSpPr/>
                <p:nvPr/>
              </p:nvSpPr>
              <p:spPr>
                <a:xfrm>
                  <a:off x="862521" y="2424860"/>
                  <a:ext cx="292857" cy="47289"/>
                </a:xfrm>
                <a:custGeom>
                  <a:avLst/>
                  <a:gdLst/>
                  <a:ahLst/>
                  <a:cxnLst/>
                  <a:rect l="l" t="t" r="r" b="b"/>
                  <a:pathLst>
                    <a:path w="7562" h="1221" extrusionOk="0">
                      <a:moveTo>
                        <a:pt x="806" y="1"/>
                      </a:moveTo>
                      <a:cubicBezTo>
                        <a:pt x="1" y="1"/>
                        <a:pt x="1" y="1220"/>
                        <a:pt x="806" y="1220"/>
                      </a:cubicBezTo>
                      <a:lnTo>
                        <a:pt x="6757" y="1220"/>
                      </a:lnTo>
                      <a:cubicBezTo>
                        <a:pt x="7562" y="1220"/>
                        <a:pt x="7562" y="1"/>
                        <a:pt x="6757" y="1"/>
                      </a:cubicBez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5" name="Google Shape;875;p40"/>
              <p:cNvSpPr/>
              <p:nvPr/>
            </p:nvSpPr>
            <p:spPr>
              <a:xfrm>
                <a:off x="516820" y="2059368"/>
                <a:ext cx="984259" cy="62394"/>
              </a:xfrm>
              <a:custGeom>
                <a:avLst/>
                <a:gdLst/>
                <a:ahLst/>
                <a:cxnLst/>
                <a:rect l="l" t="t" r="r" b="b"/>
                <a:pathLst>
                  <a:path w="25415" h="1611" extrusionOk="0">
                    <a:moveTo>
                      <a:pt x="1001" y="1"/>
                    </a:moveTo>
                    <a:cubicBezTo>
                      <a:pt x="1" y="50"/>
                      <a:pt x="1" y="1537"/>
                      <a:pt x="1001" y="1611"/>
                    </a:cubicBezTo>
                    <a:lnTo>
                      <a:pt x="24415" y="1611"/>
                    </a:lnTo>
                    <a:cubicBezTo>
                      <a:pt x="25415" y="1537"/>
                      <a:pt x="25415" y="50"/>
                      <a:pt x="24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1"/>
        <p:cNvGrpSpPr/>
        <p:nvPr/>
      </p:nvGrpSpPr>
      <p:grpSpPr>
        <a:xfrm>
          <a:off x="0" y="0"/>
          <a:ext cx="0" cy="0"/>
          <a:chOff x="0" y="0"/>
          <a:chExt cx="0" cy="0"/>
        </a:xfrm>
      </p:grpSpPr>
      <p:sp>
        <p:nvSpPr>
          <p:cNvPr id="1012" name="Google Shape;1012;p46"/>
          <p:cNvSpPr txBox="1">
            <a:spLocks noGrp="1"/>
          </p:cNvSpPr>
          <p:nvPr>
            <p:ph type="title"/>
          </p:nvPr>
        </p:nvSpPr>
        <p:spPr>
          <a:xfrm>
            <a:off x="714325" y="731400"/>
            <a:ext cx="3674700" cy="1840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ID" sz="3600" dirty="0"/>
              <a:t>ITERATIVE</a:t>
            </a:r>
            <a:endParaRPr dirty="0"/>
          </a:p>
        </p:txBody>
      </p:sp>
      <p:sp>
        <p:nvSpPr>
          <p:cNvPr id="1013" name="Google Shape;1013;p46"/>
          <p:cNvSpPr txBox="1">
            <a:spLocks noGrp="1"/>
          </p:cNvSpPr>
          <p:nvPr>
            <p:ph type="subTitle" idx="1"/>
          </p:nvPr>
        </p:nvSpPr>
        <p:spPr>
          <a:xfrm>
            <a:off x="624725" y="1480281"/>
            <a:ext cx="3674700" cy="914400"/>
          </a:xfrm>
          <a:prstGeom prst="rect">
            <a:avLst/>
          </a:prstGeom>
        </p:spPr>
        <p:txBody>
          <a:bodyPr spcFirstLastPara="1" wrap="square" lIns="91425" tIns="91425" rIns="91425" bIns="91425" anchor="t" anchorCtr="0">
            <a:noAutofit/>
          </a:bodyPr>
          <a:lstStyle/>
          <a:p>
            <a:pPr marL="139700" indent="0" algn="l"/>
            <a:r>
              <a:rPr lang="id-ID" sz="1800" b="1" dirty="0">
                <a:highlight>
                  <a:srgbClr val="FFFF00"/>
                </a:highlight>
              </a:rPr>
              <a:t>Kelebihan Metode Iteratif</a:t>
            </a:r>
            <a:endParaRPr lang="en-US" sz="1800" b="1" dirty="0">
              <a:highlight>
                <a:srgbClr val="FFFF00"/>
              </a:highlight>
            </a:endParaRPr>
          </a:p>
          <a:p>
            <a:pPr marL="895350" indent="-360363" algn="l">
              <a:buFont typeface="Arial" panose="020B0604020202020204" pitchFamily="34" charset="0"/>
              <a:buChar char="•"/>
            </a:pPr>
            <a:r>
              <a:rPr lang="id-ID" dirty="0"/>
              <a:t>Responsif terhadap Perubahan</a:t>
            </a:r>
            <a:endParaRPr lang="en-US" dirty="0"/>
          </a:p>
          <a:p>
            <a:pPr marL="895350" indent="-360363" algn="l">
              <a:buFont typeface="Arial" panose="020B0604020202020204" pitchFamily="34" charset="0"/>
              <a:buChar char="•"/>
            </a:pPr>
            <a:r>
              <a:rPr lang="id-ID" dirty="0"/>
              <a:t>Hasil Awal</a:t>
            </a:r>
            <a:endParaRPr lang="en-US" dirty="0"/>
          </a:p>
          <a:p>
            <a:pPr marL="895350" indent="-360363" algn="l">
              <a:buFont typeface="Arial" panose="020B0604020202020204" pitchFamily="34" charset="0"/>
              <a:buChar char="•"/>
            </a:pPr>
            <a:r>
              <a:rPr lang="id-ID" dirty="0"/>
              <a:t>Resiko Berkurang</a:t>
            </a:r>
            <a:endParaRPr lang="en-US" dirty="0"/>
          </a:p>
          <a:p>
            <a:pPr marL="895350" indent="-360363" algn="l">
              <a:buFont typeface="Arial" panose="020B0604020202020204" pitchFamily="34" charset="0"/>
              <a:buChar char="•"/>
            </a:pPr>
            <a:r>
              <a:rPr lang="id-ID" dirty="0"/>
              <a:t>Pengujian Berulang</a:t>
            </a:r>
            <a:endParaRPr lang="en-US" dirty="0"/>
          </a:p>
          <a:p>
            <a:pPr marL="895350" indent="-360363" algn="l">
              <a:buFont typeface="Arial" panose="020B0604020202020204" pitchFamily="34" charset="0"/>
              <a:buChar char="•"/>
            </a:pPr>
            <a:r>
              <a:rPr lang="id-ID" dirty="0"/>
              <a:t>Feedback Pelanggan</a:t>
            </a:r>
            <a:endParaRPr lang="en-US" dirty="0"/>
          </a:p>
          <a:p>
            <a:pPr marL="139700" indent="0" algn="l"/>
            <a:r>
              <a:rPr lang="id-ID" sz="1800" b="1" dirty="0">
                <a:highlight>
                  <a:srgbClr val="FFFF00"/>
                </a:highlight>
              </a:rPr>
              <a:t>Kelemahan Metode Iteratif</a:t>
            </a:r>
            <a:r>
              <a:rPr lang="en-US" sz="1800" b="1" dirty="0">
                <a:highlight>
                  <a:srgbClr val="FFFF00"/>
                </a:highlight>
              </a:rPr>
              <a:t> </a:t>
            </a:r>
          </a:p>
          <a:p>
            <a:pPr marL="895350" indent="-360363">
              <a:buFont typeface="Arial" panose="020B0604020202020204" pitchFamily="34" charset="0"/>
              <a:buChar char="•"/>
            </a:pPr>
            <a:r>
              <a:rPr lang="id-ID" dirty="0"/>
              <a:t>Sumber Daya dan Waktu</a:t>
            </a:r>
            <a:endParaRPr lang="en-US" dirty="0"/>
          </a:p>
          <a:p>
            <a:pPr marL="895350" indent="-360363">
              <a:buFont typeface="Arial" panose="020B0604020202020204" pitchFamily="34" charset="0"/>
              <a:buChar char="•"/>
            </a:pPr>
            <a:r>
              <a:rPr lang="id-ID" dirty="0"/>
              <a:t>Kompleksitas Manajemen</a:t>
            </a:r>
            <a:endParaRPr lang="en-US" dirty="0"/>
          </a:p>
          <a:p>
            <a:pPr marL="895350" indent="-360363">
              <a:buFont typeface="Arial" panose="020B0604020202020204" pitchFamily="34" charset="0"/>
              <a:buChar char="•"/>
            </a:pPr>
            <a:r>
              <a:rPr lang="id-ID" dirty="0"/>
              <a:t>Dokumentasi</a:t>
            </a:r>
            <a:endParaRPr lang="en-US" dirty="0"/>
          </a:p>
          <a:p>
            <a:pPr marL="895350" indent="-360363">
              <a:buFont typeface="Arial" panose="020B0604020202020204" pitchFamily="34" charset="0"/>
              <a:buChar char="•"/>
            </a:pPr>
            <a:r>
              <a:rPr lang="id-ID" dirty="0"/>
              <a:t>Kesulitan Akhir</a:t>
            </a:r>
            <a:endParaRPr lang="en-US" dirty="0"/>
          </a:p>
          <a:p>
            <a:pPr marL="895350" indent="-360363">
              <a:buFont typeface="Arial" panose="020B0604020202020204" pitchFamily="34" charset="0"/>
              <a:buChar char="•"/>
            </a:pPr>
            <a:r>
              <a:rPr lang="id-ID" dirty="0"/>
              <a:t>Ketergantungan pada Feedback:** </a:t>
            </a:r>
            <a:endParaRPr lang="en-US" dirty="0"/>
          </a:p>
          <a:p>
            <a:pPr marL="895350" indent="-360363">
              <a:buFont typeface="Arial" panose="020B0604020202020204" pitchFamily="34" charset="0"/>
              <a:buChar char="•"/>
            </a:pPr>
            <a:endParaRPr lang="en-US" dirty="0"/>
          </a:p>
          <a:p>
            <a:endParaRPr lang="id-ID" u="sng" dirty="0"/>
          </a:p>
        </p:txBody>
      </p:sp>
      <p:grpSp>
        <p:nvGrpSpPr>
          <p:cNvPr id="1014" name="Google Shape;1014;p46"/>
          <p:cNvGrpSpPr/>
          <p:nvPr/>
        </p:nvGrpSpPr>
        <p:grpSpPr>
          <a:xfrm>
            <a:off x="4754850" y="887475"/>
            <a:ext cx="3763400" cy="3725700"/>
            <a:chOff x="4754850" y="887475"/>
            <a:chExt cx="3763400" cy="3725700"/>
          </a:xfrm>
        </p:grpSpPr>
        <p:sp>
          <p:nvSpPr>
            <p:cNvPr id="1015" name="Google Shape;1015;p46"/>
            <p:cNvSpPr/>
            <p:nvPr/>
          </p:nvSpPr>
          <p:spPr>
            <a:xfrm>
              <a:off x="4844450" y="978975"/>
              <a:ext cx="3673800" cy="36342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6" name="Google Shape;1016;p46"/>
            <p:cNvGrpSpPr/>
            <p:nvPr/>
          </p:nvGrpSpPr>
          <p:grpSpPr>
            <a:xfrm>
              <a:off x="4754850" y="887475"/>
              <a:ext cx="3674404" cy="3616200"/>
              <a:chOff x="4754850" y="887475"/>
              <a:chExt cx="3674404" cy="3616200"/>
            </a:xfrm>
          </p:grpSpPr>
          <p:sp>
            <p:nvSpPr>
              <p:cNvPr id="1017" name="Google Shape;1017;p46"/>
              <p:cNvSpPr/>
              <p:nvPr/>
            </p:nvSpPr>
            <p:spPr>
              <a:xfrm>
                <a:off x="4754850" y="887475"/>
                <a:ext cx="3673800" cy="36162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18" name="Google Shape;1018;p46"/>
              <p:cNvCxnSpPr/>
              <p:nvPr/>
            </p:nvCxnSpPr>
            <p:spPr>
              <a:xfrm>
                <a:off x="4755154" y="1253333"/>
                <a:ext cx="3674100" cy="0"/>
              </a:xfrm>
              <a:prstGeom prst="straightConnector1">
                <a:avLst/>
              </a:prstGeom>
              <a:noFill/>
              <a:ln w="28575" cap="flat" cmpd="sng">
                <a:solidFill>
                  <a:schemeClr val="dk1"/>
                </a:solidFill>
                <a:prstDash val="solid"/>
                <a:round/>
                <a:headEnd type="none" w="med" len="med"/>
                <a:tailEnd type="none" w="med" len="med"/>
              </a:ln>
            </p:spPr>
          </p:cxnSp>
          <p:grpSp>
            <p:nvGrpSpPr>
              <p:cNvPr id="1019" name="Google Shape;1019;p46"/>
              <p:cNvGrpSpPr/>
              <p:nvPr/>
            </p:nvGrpSpPr>
            <p:grpSpPr>
              <a:xfrm>
                <a:off x="7492324" y="978977"/>
                <a:ext cx="845101" cy="183000"/>
                <a:chOff x="1605849" y="363963"/>
                <a:chExt cx="845101" cy="183000"/>
              </a:xfrm>
            </p:grpSpPr>
            <p:sp>
              <p:nvSpPr>
                <p:cNvPr id="1020" name="Google Shape;1020;p46"/>
                <p:cNvSpPr/>
                <p:nvPr/>
              </p:nvSpPr>
              <p:spPr>
                <a:xfrm>
                  <a:off x="1951450" y="367563"/>
                  <a:ext cx="179400" cy="1794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1" name="Google Shape;1021;p46"/>
                <p:cNvGrpSpPr/>
                <p:nvPr/>
              </p:nvGrpSpPr>
              <p:grpSpPr>
                <a:xfrm>
                  <a:off x="2267950" y="363963"/>
                  <a:ext cx="183000" cy="183000"/>
                  <a:chOff x="8225400" y="367488"/>
                  <a:chExt cx="183000" cy="183000"/>
                </a:xfrm>
              </p:grpSpPr>
              <p:cxnSp>
                <p:nvCxnSpPr>
                  <p:cNvPr id="1022" name="Google Shape;1022;p46"/>
                  <p:cNvCxnSpPr/>
                  <p:nvPr/>
                </p:nvCxnSpPr>
                <p:spPr>
                  <a:xfrm>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cxnSp>
                <p:nvCxnSpPr>
                  <p:cNvPr id="1023" name="Google Shape;1023;p46"/>
                  <p:cNvCxnSpPr/>
                  <p:nvPr/>
                </p:nvCxnSpPr>
                <p:spPr>
                  <a:xfrm rot="5400000">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grpSp>
            <p:cxnSp>
              <p:nvCxnSpPr>
                <p:cNvPr id="1024" name="Google Shape;1024;p46"/>
                <p:cNvCxnSpPr/>
                <p:nvPr/>
              </p:nvCxnSpPr>
              <p:spPr>
                <a:xfrm>
                  <a:off x="1605849" y="546963"/>
                  <a:ext cx="208500" cy="0"/>
                </a:xfrm>
                <a:prstGeom prst="straightConnector1">
                  <a:avLst/>
                </a:prstGeom>
                <a:noFill/>
                <a:ln w="28575" cap="flat" cmpd="sng">
                  <a:solidFill>
                    <a:schemeClr val="dk1"/>
                  </a:solidFill>
                  <a:prstDash val="solid"/>
                  <a:round/>
                  <a:headEnd type="none" w="med" len="med"/>
                  <a:tailEnd type="none" w="med" len="med"/>
                </a:ln>
              </p:spPr>
            </p:cxnSp>
          </p:grpSp>
        </p:grpSp>
      </p:grpSp>
      <p:sp>
        <p:nvSpPr>
          <p:cNvPr id="1026" name="Google Shape;1026;p46"/>
          <p:cNvSpPr/>
          <p:nvPr/>
        </p:nvSpPr>
        <p:spPr>
          <a:xfrm>
            <a:off x="558175" y="4530880"/>
            <a:ext cx="457208" cy="164590"/>
          </a:xfrm>
          <a:custGeom>
            <a:avLst/>
            <a:gdLst/>
            <a:ahLst/>
            <a:cxnLst/>
            <a:rect l="l" t="t" r="r" b="b"/>
            <a:pathLst>
              <a:path w="7903" h="3025" extrusionOk="0">
                <a:moveTo>
                  <a:pt x="2025" y="2829"/>
                </a:moveTo>
                <a:cubicBezTo>
                  <a:pt x="1829" y="3024"/>
                  <a:pt x="1537" y="2732"/>
                  <a:pt x="1732" y="2537"/>
                </a:cubicBezTo>
                <a:lnTo>
                  <a:pt x="2756" y="1537"/>
                </a:lnTo>
                <a:lnTo>
                  <a:pt x="1732" y="512"/>
                </a:lnTo>
                <a:cubicBezTo>
                  <a:pt x="1537" y="317"/>
                  <a:pt x="1829" y="49"/>
                  <a:pt x="2025" y="220"/>
                </a:cubicBezTo>
                <a:lnTo>
                  <a:pt x="3171" y="1390"/>
                </a:lnTo>
                <a:cubicBezTo>
                  <a:pt x="3244" y="1463"/>
                  <a:pt x="3244" y="1585"/>
                  <a:pt x="3171" y="1683"/>
                </a:cubicBezTo>
                <a:close/>
                <a:moveTo>
                  <a:pt x="195" y="512"/>
                </a:moveTo>
                <a:lnTo>
                  <a:pt x="1195" y="1512"/>
                </a:lnTo>
                <a:lnTo>
                  <a:pt x="195" y="2537"/>
                </a:lnTo>
                <a:cubicBezTo>
                  <a:pt x="0" y="2732"/>
                  <a:pt x="269" y="3000"/>
                  <a:pt x="464" y="2805"/>
                </a:cubicBezTo>
                <a:lnTo>
                  <a:pt x="1610" y="1659"/>
                </a:lnTo>
                <a:cubicBezTo>
                  <a:pt x="1708" y="1585"/>
                  <a:pt x="1708" y="1463"/>
                  <a:pt x="1610" y="1366"/>
                </a:cubicBezTo>
                <a:lnTo>
                  <a:pt x="464" y="220"/>
                </a:lnTo>
                <a:cubicBezTo>
                  <a:pt x="269" y="25"/>
                  <a:pt x="0" y="317"/>
                  <a:pt x="195" y="512"/>
                </a:cubicBezTo>
                <a:close/>
                <a:moveTo>
                  <a:pt x="6659" y="2829"/>
                </a:moveTo>
                <a:cubicBezTo>
                  <a:pt x="6464" y="3024"/>
                  <a:pt x="6195" y="2732"/>
                  <a:pt x="6366" y="2537"/>
                </a:cubicBezTo>
                <a:lnTo>
                  <a:pt x="7390" y="1537"/>
                </a:lnTo>
                <a:lnTo>
                  <a:pt x="6366" y="512"/>
                </a:lnTo>
                <a:cubicBezTo>
                  <a:pt x="6195" y="317"/>
                  <a:pt x="6464" y="49"/>
                  <a:pt x="6659" y="220"/>
                </a:cubicBezTo>
                <a:lnTo>
                  <a:pt x="7805" y="1390"/>
                </a:lnTo>
                <a:cubicBezTo>
                  <a:pt x="7903" y="1463"/>
                  <a:pt x="7903" y="1585"/>
                  <a:pt x="7805" y="1683"/>
                </a:cubicBezTo>
                <a:close/>
                <a:moveTo>
                  <a:pt x="5122" y="2829"/>
                </a:moveTo>
                <a:lnTo>
                  <a:pt x="6268" y="1683"/>
                </a:lnTo>
                <a:cubicBezTo>
                  <a:pt x="6342" y="1585"/>
                  <a:pt x="6342" y="1463"/>
                  <a:pt x="6268" y="1390"/>
                </a:cubicBezTo>
                <a:lnTo>
                  <a:pt x="5122" y="220"/>
                </a:lnTo>
                <a:cubicBezTo>
                  <a:pt x="4927" y="73"/>
                  <a:pt x="4659" y="317"/>
                  <a:pt x="4829" y="512"/>
                </a:cubicBezTo>
                <a:lnTo>
                  <a:pt x="5854" y="1537"/>
                </a:lnTo>
                <a:lnTo>
                  <a:pt x="4829" y="2537"/>
                </a:lnTo>
                <a:cubicBezTo>
                  <a:pt x="4634" y="2732"/>
                  <a:pt x="4927" y="3024"/>
                  <a:pt x="5122" y="2829"/>
                </a:cubicBezTo>
                <a:close/>
                <a:moveTo>
                  <a:pt x="3561" y="2829"/>
                </a:moveTo>
                <a:lnTo>
                  <a:pt x="4707" y="1683"/>
                </a:lnTo>
                <a:cubicBezTo>
                  <a:pt x="4805" y="1585"/>
                  <a:pt x="4805" y="1463"/>
                  <a:pt x="4707" y="1390"/>
                </a:cubicBezTo>
                <a:lnTo>
                  <a:pt x="3561" y="220"/>
                </a:lnTo>
                <a:cubicBezTo>
                  <a:pt x="3366" y="0"/>
                  <a:pt x="3049" y="317"/>
                  <a:pt x="3268" y="512"/>
                </a:cubicBezTo>
                <a:lnTo>
                  <a:pt x="4293" y="1537"/>
                </a:lnTo>
                <a:lnTo>
                  <a:pt x="3268" y="2537"/>
                </a:lnTo>
                <a:cubicBezTo>
                  <a:pt x="3098" y="2732"/>
                  <a:pt x="3366" y="3024"/>
                  <a:pt x="3561" y="28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46"/>
          <p:cNvSpPr/>
          <p:nvPr/>
        </p:nvSpPr>
        <p:spPr>
          <a:xfrm>
            <a:off x="1964428" y="4161752"/>
            <a:ext cx="457196" cy="57149"/>
          </a:xfrm>
          <a:custGeom>
            <a:avLst/>
            <a:gdLst/>
            <a:ahLst/>
            <a:cxnLst/>
            <a:rect l="l" t="t" r="r" b="b"/>
            <a:pathLst>
              <a:path w="11732" h="1391" extrusionOk="0">
                <a:moveTo>
                  <a:pt x="11488" y="854"/>
                </a:moveTo>
                <a:cubicBezTo>
                  <a:pt x="11708" y="878"/>
                  <a:pt x="11732" y="1220"/>
                  <a:pt x="11488" y="1244"/>
                </a:cubicBezTo>
                <a:cubicBezTo>
                  <a:pt x="11220" y="1244"/>
                  <a:pt x="10952" y="1098"/>
                  <a:pt x="10805" y="854"/>
                </a:cubicBezTo>
                <a:cubicBezTo>
                  <a:pt x="10683" y="708"/>
                  <a:pt x="10561" y="537"/>
                  <a:pt x="10366" y="537"/>
                </a:cubicBezTo>
                <a:cubicBezTo>
                  <a:pt x="10171" y="537"/>
                  <a:pt x="10049" y="683"/>
                  <a:pt x="9927" y="854"/>
                </a:cubicBezTo>
                <a:cubicBezTo>
                  <a:pt x="9781" y="1098"/>
                  <a:pt x="9513" y="1244"/>
                  <a:pt x="9244" y="1244"/>
                </a:cubicBezTo>
                <a:cubicBezTo>
                  <a:pt x="8952" y="1244"/>
                  <a:pt x="8708" y="1098"/>
                  <a:pt x="8561" y="854"/>
                </a:cubicBezTo>
                <a:cubicBezTo>
                  <a:pt x="8439" y="708"/>
                  <a:pt x="8293" y="537"/>
                  <a:pt x="8122" y="537"/>
                </a:cubicBezTo>
                <a:cubicBezTo>
                  <a:pt x="7927" y="537"/>
                  <a:pt x="7805" y="683"/>
                  <a:pt x="7683" y="854"/>
                </a:cubicBezTo>
                <a:cubicBezTo>
                  <a:pt x="7537" y="1098"/>
                  <a:pt x="7269" y="1244"/>
                  <a:pt x="6976" y="1244"/>
                </a:cubicBezTo>
                <a:cubicBezTo>
                  <a:pt x="6708" y="1244"/>
                  <a:pt x="6439" y="1098"/>
                  <a:pt x="6293" y="854"/>
                </a:cubicBezTo>
                <a:cubicBezTo>
                  <a:pt x="6171" y="708"/>
                  <a:pt x="6049" y="537"/>
                  <a:pt x="5854" y="537"/>
                </a:cubicBezTo>
                <a:cubicBezTo>
                  <a:pt x="5683" y="537"/>
                  <a:pt x="5561" y="683"/>
                  <a:pt x="5415" y="854"/>
                </a:cubicBezTo>
                <a:cubicBezTo>
                  <a:pt x="5122" y="1391"/>
                  <a:pt x="4342" y="1391"/>
                  <a:pt x="4049" y="854"/>
                </a:cubicBezTo>
                <a:cubicBezTo>
                  <a:pt x="3927" y="708"/>
                  <a:pt x="3805" y="537"/>
                  <a:pt x="3610" y="537"/>
                </a:cubicBezTo>
                <a:cubicBezTo>
                  <a:pt x="3415" y="537"/>
                  <a:pt x="3318" y="683"/>
                  <a:pt x="3171" y="854"/>
                </a:cubicBezTo>
                <a:cubicBezTo>
                  <a:pt x="2879" y="1391"/>
                  <a:pt x="2098" y="1391"/>
                  <a:pt x="1805" y="854"/>
                </a:cubicBezTo>
                <a:cubicBezTo>
                  <a:pt x="1683" y="708"/>
                  <a:pt x="1561" y="537"/>
                  <a:pt x="1366" y="537"/>
                </a:cubicBezTo>
                <a:cubicBezTo>
                  <a:pt x="1171" y="537"/>
                  <a:pt x="1074" y="683"/>
                  <a:pt x="927" y="854"/>
                </a:cubicBezTo>
                <a:cubicBezTo>
                  <a:pt x="781" y="1098"/>
                  <a:pt x="513" y="1244"/>
                  <a:pt x="244" y="1244"/>
                </a:cubicBezTo>
                <a:cubicBezTo>
                  <a:pt x="1" y="1220"/>
                  <a:pt x="1" y="878"/>
                  <a:pt x="244" y="854"/>
                </a:cubicBezTo>
                <a:cubicBezTo>
                  <a:pt x="391" y="854"/>
                  <a:pt x="513" y="732"/>
                  <a:pt x="635" y="586"/>
                </a:cubicBezTo>
                <a:cubicBezTo>
                  <a:pt x="781" y="317"/>
                  <a:pt x="1074" y="171"/>
                  <a:pt x="1366" y="147"/>
                </a:cubicBezTo>
                <a:cubicBezTo>
                  <a:pt x="1659" y="171"/>
                  <a:pt x="1952" y="317"/>
                  <a:pt x="2098" y="586"/>
                </a:cubicBezTo>
                <a:cubicBezTo>
                  <a:pt x="2220" y="732"/>
                  <a:pt x="2342" y="854"/>
                  <a:pt x="2488" y="854"/>
                </a:cubicBezTo>
                <a:lnTo>
                  <a:pt x="2488" y="854"/>
                </a:lnTo>
                <a:cubicBezTo>
                  <a:pt x="2635" y="854"/>
                  <a:pt x="2757" y="732"/>
                  <a:pt x="2879" y="586"/>
                </a:cubicBezTo>
                <a:cubicBezTo>
                  <a:pt x="3196" y="0"/>
                  <a:pt x="4025" y="0"/>
                  <a:pt x="4342" y="586"/>
                </a:cubicBezTo>
                <a:cubicBezTo>
                  <a:pt x="4464" y="732"/>
                  <a:pt x="4586" y="854"/>
                  <a:pt x="4732" y="854"/>
                </a:cubicBezTo>
                <a:lnTo>
                  <a:pt x="4781" y="854"/>
                </a:lnTo>
                <a:cubicBezTo>
                  <a:pt x="4927" y="854"/>
                  <a:pt x="5025" y="732"/>
                  <a:pt x="5147" y="586"/>
                </a:cubicBezTo>
                <a:cubicBezTo>
                  <a:pt x="5318" y="317"/>
                  <a:pt x="5586" y="171"/>
                  <a:pt x="5878" y="147"/>
                </a:cubicBezTo>
                <a:cubicBezTo>
                  <a:pt x="6196" y="171"/>
                  <a:pt x="6464" y="317"/>
                  <a:pt x="6635" y="586"/>
                </a:cubicBezTo>
                <a:cubicBezTo>
                  <a:pt x="6757" y="732"/>
                  <a:pt x="6854" y="854"/>
                  <a:pt x="7000" y="854"/>
                </a:cubicBezTo>
                <a:lnTo>
                  <a:pt x="7025" y="854"/>
                </a:lnTo>
                <a:cubicBezTo>
                  <a:pt x="7171" y="854"/>
                  <a:pt x="7293" y="732"/>
                  <a:pt x="7391" y="586"/>
                </a:cubicBezTo>
                <a:cubicBezTo>
                  <a:pt x="7708" y="0"/>
                  <a:pt x="8561" y="0"/>
                  <a:pt x="8878" y="586"/>
                </a:cubicBezTo>
                <a:cubicBezTo>
                  <a:pt x="9000" y="732"/>
                  <a:pt x="9098" y="854"/>
                  <a:pt x="9244" y="854"/>
                </a:cubicBezTo>
                <a:lnTo>
                  <a:pt x="9269" y="854"/>
                </a:lnTo>
                <a:cubicBezTo>
                  <a:pt x="9415" y="854"/>
                  <a:pt x="9537" y="732"/>
                  <a:pt x="9659" y="586"/>
                </a:cubicBezTo>
                <a:cubicBezTo>
                  <a:pt x="9805" y="317"/>
                  <a:pt x="10074" y="171"/>
                  <a:pt x="10391" y="147"/>
                </a:cubicBezTo>
                <a:cubicBezTo>
                  <a:pt x="10683" y="171"/>
                  <a:pt x="10976" y="317"/>
                  <a:pt x="11122" y="586"/>
                </a:cubicBezTo>
                <a:cubicBezTo>
                  <a:pt x="11244" y="732"/>
                  <a:pt x="11342" y="854"/>
                  <a:pt x="11488" y="85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Picture Placeholder 2">
            <a:extLst>
              <a:ext uri="{FF2B5EF4-FFF2-40B4-BE49-F238E27FC236}">
                <a16:creationId xmlns:a16="http://schemas.microsoft.com/office/drawing/2014/main" id="{65382753-8B57-9997-A068-CDA3286CB718}"/>
              </a:ext>
            </a:extLst>
          </p:cNvPr>
          <p:cNvSpPr>
            <a:spLocks noGrp="1"/>
          </p:cNvSpPr>
          <p:nvPr>
            <p:ph type="pic" idx="2"/>
          </p:nvPr>
        </p:nvSpPr>
        <p:spPr/>
        <p:txBody>
          <a:bodyPr/>
          <a:lstStyle/>
          <a:p>
            <a:endParaRPr lang="en-ID"/>
          </a:p>
        </p:txBody>
      </p:sp>
      <p:pic>
        <p:nvPicPr>
          <p:cNvPr id="4" name="Picture 3">
            <a:extLst>
              <a:ext uri="{FF2B5EF4-FFF2-40B4-BE49-F238E27FC236}">
                <a16:creationId xmlns:a16="http://schemas.microsoft.com/office/drawing/2014/main" id="{AACD0133-6C0B-823D-3330-C2CA31C534FF}"/>
              </a:ext>
            </a:extLst>
          </p:cNvPr>
          <p:cNvPicPr>
            <a:picLocks noChangeAspect="1"/>
          </p:cNvPicPr>
          <p:nvPr/>
        </p:nvPicPr>
        <p:blipFill>
          <a:blip r:embed="rId3"/>
          <a:stretch>
            <a:fillRect/>
          </a:stretch>
        </p:blipFill>
        <p:spPr>
          <a:xfrm>
            <a:off x="4769021" y="1294235"/>
            <a:ext cx="3644400" cy="3095325"/>
          </a:xfrm>
          <a:prstGeom prst="rect">
            <a:avLst/>
          </a:prstGeom>
        </p:spPr>
      </p:pic>
    </p:spTree>
  </p:cSld>
  <p:clrMapOvr>
    <a:masterClrMapping/>
  </p:clrMapOvr>
</p:sld>
</file>

<file path=ppt/theme/theme1.xml><?xml version="1.0" encoding="utf-8"?>
<a:theme xmlns:a="http://schemas.openxmlformats.org/drawingml/2006/main" name="Soft Colors UI Design for Agencies Blue Variant by Slidesgo">
  <a:themeElements>
    <a:clrScheme name="Simple Light">
      <a:dk1>
        <a:srgbClr val="000000"/>
      </a:dk1>
      <a:lt1>
        <a:srgbClr val="E1EFF3"/>
      </a:lt1>
      <a:dk2>
        <a:srgbClr val="B9CAD1"/>
      </a:dk2>
      <a:lt2>
        <a:srgbClr val="CDE9BE"/>
      </a:lt2>
      <a:accent1>
        <a:srgbClr val="DF855F"/>
      </a:accent1>
      <a:accent2>
        <a:srgbClr val="FAB8E0"/>
      </a:accent2>
      <a:accent3>
        <a:srgbClr val="AFA0D6"/>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1501</TotalTime>
  <Words>3663</Words>
  <Application>Microsoft Office PowerPoint</Application>
  <PresentationFormat>On-screen Show (16:9)</PresentationFormat>
  <Paragraphs>426</Paragraphs>
  <Slides>22</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Bebas Neue</vt:lpstr>
      <vt:lpstr>Rubik Black</vt:lpstr>
      <vt:lpstr>Söhne</vt:lpstr>
      <vt:lpstr>Karla</vt:lpstr>
      <vt:lpstr>Arial</vt:lpstr>
      <vt:lpstr>Calibri</vt:lpstr>
      <vt:lpstr>Soft Colors UI Design for Agencies Blue Variant by Slidesgo</vt:lpstr>
      <vt:lpstr>MODEL PERANCANGAN PERANGKAT LUNAK</vt:lpstr>
      <vt:lpstr>PENYUSUN</vt:lpstr>
      <vt:lpstr>PENGERTIAN PERANCANGAN   PERANGKAT LUNAK</vt:lpstr>
      <vt:lpstr>Fondasi yang Kuat: Sebagaimana fondasi sebuah bangunan, perancangan yang baik memastikan perangkat lunak yang stabil dan dapat diandalkan.  Efisiensi Pengembangan: Dengan desain yang jelas, tim pengembangan dapat bekerja lebih cepat dan dengan risiko kesalahan yang lebih rendah.  Pemeliharaan &amp; Skalabilitas: Perangkat lunak yang dirancang dengan baik lebih mudah untuk diperbaiki, ditingkatkan, atau diskalakan sesuai kebutuhan.  Optimalisasi Sumber Daya: Menghemat waktu dan biaya dengan memastikan bahwa sumber daya dialokasikan dengan efisien. </vt:lpstr>
      <vt:lpstr>JENIS-JENIS MODEL PERANCANGAN PL</vt:lpstr>
      <vt:lpstr>WATERFALL</vt:lpstr>
      <vt:lpstr>PowerPoint Presentation</vt:lpstr>
      <vt:lpstr>Kapan Menggunakan Model Waterfall?</vt:lpstr>
      <vt:lpstr>ITERATIVE</vt:lpstr>
      <vt:lpstr>Kapan Menggunakan Model Iteratif?</vt:lpstr>
      <vt:lpstr>SPIRAL</vt:lpstr>
      <vt:lpstr>Kapan Menggunakan Model Spiral?</vt:lpstr>
      <vt:lpstr>AGILE</vt:lpstr>
      <vt:lpstr>PowerPoint Presentation</vt:lpstr>
      <vt:lpstr>Kapan Menggunakan Model Agile?</vt:lpstr>
      <vt:lpstr>V-MODEL</vt:lpstr>
      <vt:lpstr>Kapan Menggunakan Model Validasi dan Verifikasi (V-MODEL)?</vt:lpstr>
      <vt:lpstr>PROTOTYPE</vt:lpstr>
      <vt:lpstr>Kapan Menggunakan Model PROTOTYPE?</vt:lpstr>
      <vt:lpstr>Contoh Kasus </vt:lpstr>
      <vt:lpstr>TUGAS 3</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Pengenalan Perangkat Lunak</dc:title>
  <cp:lastModifiedBy>Millati Izzatillah</cp:lastModifiedBy>
  <cp:revision>62</cp:revision>
  <dcterms:modified xsi:type="dcterms:W3CDTF">2023-09-01T01:30:32Z</dcterms:modified>
</cp:coreProperties>
</file>