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84" r:id="rId2"/>
  </p:sldMasterIdLst>
  <p:notesMasterIdLst>
    <p:notesMasterId r:id="rId19"/>
  </p:notesMasterIdLst>
  <p:sldIdLst>
    <p:sldId id="256" r:id="rId3"/>
    <p:sldId id="260" r:id="rId4"/>
    <p:sldId id="267" r:id="rId5"/>
    <p:sldId id="266" r:id="rId6"/>
    <p:sldId id="262" r:id="rId7"/>
    <p:sldId id="274" r:id="rId8"/>
    <p:sldId id="276" r:id="rId9"/>
    <p:sldId id="306" r:id="rId10"/>
    <p:sldId id="316" r:id="rId11"/>
    <p:sldId id="317" r:id="rId12"/>
    <p:sldId id="307" r:id="rId13"/>
    <p:sldId id="308" r:id="rId14"/>
    <p:sldId id="315" r:id="rId15"/>
    <p:sldId id="259" r:id="rId16"/>
    <p:sldId id="278" r:id="rId17"/>
    <p:sldId id="279" r:id="rId18"/>
  </p:sldIdLst>
  <p:sldSz cx="9144000" cy="5143500" type="screen16x9"/>
  <p:notesSz cx="6858000" cy="9144000"/>
  <p:embeddedFontLst>
    <p:embeddedFont>
      <p:font typeface="Bebas Neue" panose="020B0606020202050201" pitchFamily="34" charset="0"/>
      <p:regular r:id="rId20"/>
    </p:embeddedFont>
    <p:embeddedFont>
      <p:font typeface="Calibri" panose="020F0502020204030204" pitchFamily="34" charset="0"/>
      <p:regular r:id="rId21"/>
      <p:bold r:id="rId22"/>
      <p:italic r:id="rId23"/>
      <p:boldItalic r:id="rId24"/>
    </p:embeddedFont>
    <p:embeddedFont>
      <p:font typeface="Karla" pitchFamily="2"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
      <p:font typeface="Oswald" pitchFamily="2" charset="0"/>
      <p:regular r:id="rId33"/>
      <p:bold r:id="rId34"/>
    </p:embeddedFont>
    <p:embeddedFont>
      <p:font typeface="Raleway" pitchFamily="2" charset="0"/>
      <p:regular r:id="rId35"/>
      <p:bold r:id="rId36"/>
      <p:italic r:id="rId37"/>
      <p:boldItalic r:id="rId38"/>
    </p:embeddedFont>
    <p:embeddedFont>
      <p:font typeface="Roboto" panose="02000000000000000000" pitchFamily="2" charset="0"/>
      <p:regular r:id="rId39"/>
      <p:bold r:id="rId40"/>
      <p:italic r:id="rId41"/>
      <p:boldItalic r:id="rId42"/>
    </p:embeddedFont>
    <p:embeddedFont>
      <p:font typeface="Rubik Black"/>
      <p:bold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E7D4A8-E01B-4F59-8FF7-1E4C9846EF88}">
  <a:tblStyle styleId="{DFE7D4A8-E01B-4F59-8FF7-1E4C9846EF8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52668F-84C6-46F5-ADF6-55B586C11C7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034" autoAdjust="0"/>
  </p:normalViewPr>
  <p:slideViewPr>
    <p:cSldViewPr snapToGrid="0">
      <p:cViewPr varScale="1">
        <p:scale>
          <a:sx n="79" d="100"/>
          <a:sy n="79" d="100"/>
        </p:scale>
        <p:origin x="8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viewProps" Target="viewProps.xml"/><Relationship Id="rId20" Type="http://schemas.openxmlformats.org/officeDocument/2006/relationships/font" Target="fonts/font1.fntdata"/><Relationship Id="rId41"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4d2792e9d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4d2792e9d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14e1613f9b3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14e1613f9b3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3963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14e1613f9b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14e1613f9b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4975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8b8ed53e21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8b8ed53e21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14e1613f9b3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14e1613f9b3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1125d80b419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1125d80b419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10860aa5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110860aa5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1125d80b419_0_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1125d80b419_0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125d80b4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125d80b4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1125d80b41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1125d80b41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14e1613f9b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14e1613f9b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14e1613f9b3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14e1613f9b3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D" dirty="0"/>
          </a:p>
        </p:txBody>
      </p:sp>
    </p:spTree>
    <p:extLst>
      <p:ext uri="{BB962C8B-B14F-4D97-AF65-F5344CB8AC3E}">
        <p14:creationId xmlns:p14="http://schemas.microsoft.com/office/powerpoint/2010/main" val="176337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14e1613f9b3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14e1613f9b3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8016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0" name="Google Shape;10;p2"/>
          <p:cNvGrpSpPr/>
          <p:nvPr/>
        </p:nvGrpSpPr>
        <p:grpSpPr>
          <a:xfrm>
            <a:off x="274200" y="274200"/>
            <a:ext cx="8687100" cy="4686600"/>
            <a:chOff x="274200" y="274200"/>
            <a:chExt cx="8687100" cy="4686600"/>
          </a:xfrm>
        </p:grpSpPr>
        <p:sp>
          <p:nvSpPr>
            <p:cNvPr id="11" name="Google Shape;11;p2"/>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274200" y="274200"/>
              <a:ext cx="8595900" cy="4595100"/>
              <a:chOff x="274200" y="274200"/>
              <a:chExt cx="8595900" cy="4595100"/>
            </a:xfrm>
          </p:grpSpPr>
          <p:grpSp>
            <p:nvGrpSpPr>
              <p:cNvPr id="13" name="Google Shape;13;p2"/>
              <p:cNvGrpSpPr/>
              <p:nvPr/>
            </p:nvGrpSpPr>
            <p:grpSpPr>
              <a:xfrm>
                <a:off x="274200" y="274200"/>
                <a:ext cx="8595900" cy="4595100"/>
                <a:chOff x="274200" y="274200"/>
                <a:chExt cx="8595900" cy="4595100"/>
              </a:xfrm>
            </p:grpSpPr>
            <p:sp>
              <p:nvSpPr>
                <p:cNvPr id="14" name="Google Shape;14;p2"/>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15;p2"/>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16" name="Google Shape;16;p2"/>
              <p:cNvGrpSpPr/>
              <p:nvPr/>
            </p:nvGrpSpPr>
            <p:grpSpPr>
              <a:xfrm>
                <a:off x="8595300" y="365550"/>
                <a:ext cx="183000" cy="183000"/>
                <a:chOff x="8225400" y="367488"/>
                <a:chExt cx="183000" cy="183000"/>
              </a:xfrm>
            </p:grpSpPr>
            <p:cxnSp>
              <p:nvCxnSpPr>
                <p:cNvPr id="17" name="Google Shape;17;p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8" name="Google Shape;18;p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9" name="Google Shape;19;p2"/>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20;p2"/>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21" name="Google Shape;21;p2"/>
          <p:cNvGrpSpPr/>
          <p:nvPr/>
        </p:nvGrpSpPr>
        <p:grpSpPr>
          <a:xfrm>
            <a:off x="914400" y="535100"/>
            <a:ext cx="7406700" cy="4164575"/>
            <a:chOff x="914400" y="535100"/>
            <a:chExt cx="7406700" cy="4164575"/>
          </a:xfrm>
        </p:grpSpPr>
        <p:sp>
          <p:nvSpPr>
            <p:cNvPr id="22" name="Google Shape;22;p2"/>
            <p:cNvSpPr/>
            <p:nvPr/>
          </p:nvSpPr>
          <p:spPr>
            <a:xfrm>
              <a:off x="1005900" y="626275"/>
              <a:ext cx="7315200" cy="4073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2"/>
            <p:cNvGrpSpPr/>
            <p:nvPr/>
          </p:nvGrpSpPr>
          <p:grpSpPr>
            <a:xfrm>
              <a:off x="914400" y="535100"/>
              <a:ext cx="7315200" cy="4073400"/>
              <a:chOff x="914400" y="535100"/>
              <a:chExt cx="7315200" cy="4073400"/>
            </a:xfrm>
          </p:grpSpPr>
          <p:sp>
            <p:nvSpPr>
              <p:cNvPr id="24" name="Google Shape;24;p2"/>
              <p:cNvSpPr/>
              <p:nvPr/>
            </p:nvSpPr>
            <p:spPr>
              <a:xfrm>
                <a:off x="914400" y="535100"/>
                <a:ext cx="7315200" cy="4073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7955100" y="626350"/>
                <a:ext cx="183000" cy="183000"/>
                <a:chOff x="8225400" y="367488"/>
                <a:chExt cx="183000" cy="183000"/>
              </a:xfrm>
            </p:grpSpPr>
            <p:cxnSp>
              <p:nvCxnSpPr>
                <p:cNvPr id="26" name="Google Shape;26;p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7" name="Google Shape;27;p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8" name="Google Shape;28;p2"/>
              <p:cNvSpPr/>
              <p:nvPr/>
            </p:nvSpPr>
            <p:spPr>
              <a:xfrm>
                <a:off x="7635000" y="6263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29;p2"/>
              <p:cNvCxnSpPr/>
              <p:nvPr/>
            </p:nvCxnSpPr>
            <p:spPr>
              <a:xfrm>
                <a:off x="7284899" y="8093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30" name="Google Shape;30;p2"/>
              <p:cNvCxnSpPr/>
              <p:nvPr/>
            </p:nvCxnSpPr>
            <p:spPr>
              <a:xfrm>
                <a:off x="916188" y="900697"/>
                <a:ext cx="7310400" cy="0"/>
              </a:xfrm>
              <a:prstGeom prst="straightConnector1">
                <a:avLst/>
              </a:prstGeom>
              <a:noFill/>
              <a:ln w="28575" cap="flat" cmpd="sng">
                <a:solidFill>
                  <a:schemeClr val="dk1"/>
                </a:solidFill>
                <a:prstDash val="solid"/>
                <a:round/>
                <a:headEnd type="none" w="med" len="med"/>
                <a:tailEnd type="none" w="med" len="med"/>
              </a:ln>
            </p:spPr>
          </p:cxnSp>
        </p:grpSp>
      </p:grpSp>
      <p:sp>
        <p:nvSpPr>
          <p:cNvPr id="31" name="Google Shape;31;p2"/>
          <p:cNvSpPr txBox="1">
            <a:spLocks noGrp="1"/>
          </p:cNvSpPr>
          <p:nvPr>
            <p:ph type="ctrTitle"/>
          </p:nvPr>
        </p:nvSpPr>
        <p:spPr>
          <a:xfrm>
            <a:off x="1828800" y="1174903"/>
            <a:ext cx="5486400" cy="2469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191919"/>
              </a:buClr>
              <a:buSzPts val="5200"/>
              <a:buNone/>
              <a:defRPr sz="5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32" name="Google Shape;32;p2"/>
          <p:cNvSpPr txBox="1">
            <a:spLocks noGrp="1"/>
          </p:cNvSpPr>
          <p:nvPr>
            <p:ph type="subTitle" idx="1"/>
          </p:nvPr>
        </p:nvSpPr>
        <p:spPr>
          <a:xfrm>
            <a:off x="1828800" y="3877100"/>
            <a:ext cx="5486400" cy="3657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47"/>
        <p:cNvGrpSpPr/>
        <p:nvPr/>
      </p:nvGrpSpPr>
      <p:grpSpPr>
        <a:xfrm>
          <a:off x="0" y="0"/>
          <a:ext cx="0" cy="0"/>
          <a:chOff x="0" y="0"/>
          <a:chExt cx="0" cy="0"/>
        </a:xfrm>
      </p:grpSpPr>
      <p:pic>
        <p:nvPicPr>
          <p:cNvPr id="248" name="Google Shape;248;p16"/>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49" name="Google Shape;249;p16"/>
          <p:cNvGrpSpPr/>
          <p:nvPr/>
        </p:nvGrpSpPr>
        <p:grpSpPr>
          <a:xfrm>
            <a:off x="274200" y="274200"/>
            <a:ext cx="5919000" cy="4425900"/>
            <a:chOff x="274200" y="274200"/>
            <a:chExt cx="5919000" cy="4425900"/>
          </a:xfrm>
        </p:grpSpPr>
        <p:sp>
          <p:nvSpPr>
            <p:cNvPr id="250" name="Google Shape;250;p16"/>
            <p:cNvSpPr/>
            <p:nvPr/>
          </p:nvSpPr>
          <p:spPr>
            <a:xfrm>
              <a:off x="365700" y="365700"/>
              <a:ext cx="5827500" cy="4334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16"/>
            <p:cNvGrpSpPr/>
            <p:nvPr/>
          </p:nvGrpSpPr>
          <p:grpSpPr>
            <a:xfrm>
              <a:off x="274200" y="274200"/>
              <a:ext cx="5827500" cy="4334400"/>
              <a:chOff x="274200" y="274200"/>
              <a:chExt cx="5827500" cy="4334400"/>
            </a:xfrm>
          </p:grpSpPr>
          <p:sp>
            <p:nvSpPr>
              <p:cNvPr id="252" name="Google Shape;252;p16"/>
              <p:cNvSpPr/>
              <p:nvPr/>
            </p:nvSpPr>
            <p:spPr>
              <a:xfrm>
                <a:off x="274200" y="274200"/>
                <a:ext cx="5827500" cy="4334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16"/>
              <p:cNvGrpSpPr/>
              <p:nvPr/>
            </p:nvGrpSpPr>
            <p:grpSpPr>
              <a:xfrm>
                <a:off x="5827100" y="365450"/>
                <a:ext cx="183000" cy="183000"/>
                <a:chOff x="8225400" y="367488"/>
                <a:chExt cx="183000" cy="183000"/>
              </a:xfrm>
            </p:grpSpPr>
            <p:cxnSp>
              <p:nvCxnSpPr>
                <p:cNvPr id="254" name="Google Shape;254;p16"/>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55" name="Google Shape;255;p16"/>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56" name="Google Shape;256;p16"/>
              <p:cNvSpPr/>
              <p:nvPr/>
            </p:nvSpPr>
            <p:spPr>
              <a:xfrm>
                <a:off x="5507000" y="3654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7" name="Google Shape;257;p16"/>
              <p:cNvCxnSpPr/>
              <p:nvPr/>
            </p:nvCxnSpPr>
            <p:spPr>
              <a:xfrm>
                <a:off x="5156899" y="5484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258" name="Google Shape;258;p16"/>
              <p:cNvCxnSpPr/>
              <p:nvPr/>
            </p:nvCxnSpPr>
            <p:spPr>
              <a:xfrm>
                <a:off x="283500" y="639800"/>
                <a:ext cx="5815200" cy="0"/>
              </a:xfrm>
              <a:prstGeom prst="straightConnector1">
                <a:avLst/>
              </a:prstGeom>
              <a:noFill/>
              <a:ln w="28575" cap="flat" cmpd="sng">
                <a:solidFill>
                  <a:schemeClr val="dk1"/>
                </a:solidFill>
                <a:prstDash val="solid"/>
                <a:round/>
                <a:headEnd type="none" w="med" len="med"/>
                <a:tailEnd type="none" w="med" len="med"/>
              </a:ln>
            </p:spPr>
          </p:cxnSp>
        </p:grpSp>
      </p:grpSp>
      <p:sp>
        <p:nvSpPr>
          <p:cNvPr id="259" name="Google Shape;259;p16"/>
          <p:cNvSpPr txBox="1">
            <a:spLocks noGrp="1"/>
          </p:cNvSpPr>
          <p:nvPr>
            <p:ph type="subTitle" idx="1"/>
          </p:nvPr>
        </p:nvSpPr>
        <p:spPr>
          <a:xfrm>
            <a:off x="715100" y="1600325"/>
            <a:ext cx="3674100" cy="9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0" name="Google Shape;260;p16"/>
          <p:cNvSpPr txBox="1">
            <a:spLocks noGrp="1"/>
          </p:cNvSpPr>
          <p:nvPr>
            <p:ph type="title"/>
          </p:nvPr>
        </p:nvSpPr>
        <p:spPr>
          <a:xfrm>
            <a:off x="714350" y="731525"/>
            <a:ext cx="3674100" cy="685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18028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3"/>
        <p:cNvGrpSpPr/>
        <p:nvPr/>
      </p:nvGrpSpPr>
      <p:grpSpPr>
        <a:xfrm>
          <a:off x="0" y="0"/>
          <a:ext cx="0" cy="0"/>
          <a:chOff x="0" y="0"/>
          <a:chExt cx="0" cy="0"/>
        </a:xfrm>
      </p:grpSpPr>
      <p:sp>
        <p:nvSpPr>
          <p:cNvPr id="284" name="Google Shape;284;p21"/>
          <p:cNvSpPr txBox="1">
            <a:spLocks noGrp="1"/>
          </p:cNvSpPr>
          <p:nvPr>
            <p:ph type="subTitle" idx="1"/>
          </p:nvPr>
        </p:nvSpPr>
        <p:spPr>
          <a:xfrm>
            <a:off x="1410963" y="1499611"/>
            <a:ext cx="2317200" cy="389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Font typeface="Oswald"/>
              <a:buNone/>
              <a:defRPr sz="1800">
                <a:solidFill>
                  <a:schemeClr val="accent1"/>
                </a:solidFill>
                <a:latin typeface="Oswald"/>
                <a:ea typeface="Oswald"/>
                <a:cs typeface="Oswald"/>
                <a:sym typeface="Oswa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5" name="Google Shape;285;p21"/>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6" name="Google Shape;286;p21"/>
          <p:cNvSpPr txBox="1">
            <a:spLocks noGrp="1"/>
          </p:cNvSpPr>
          <p:nvPr>
            <p:ph type="subTitle" idx="2"/>
          </p:nvPr>
        </p:nvSpPr>
        <p:spPr>
          <a:xfrm>
            <a:off x="1411463" y="1799502"/>
            <a:ext cx="2316900" cy="629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7" name="Google Shape;287;p21"/>
          <p:cNvSpPr txBox="1">
            <a:spLocks noGrp="1"/>
          </p:cNvSpPr>
          <p:nvPr>
            <p:ph type="subTitle" idx="3"/>
          </p:nvPr>
        </p:nvSpPr>
        <p:spPr>
          <a:xfrm>
            <a:off x="1410988" y="2526349"/>
            <a:ext cx="2316900" cy="389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Font typeface="Oswald"/>
              <a:buNone/>
              <a:defRPr sz="1800">
                <a:solidFill>
                  <a:schemeClr val="accent3"/>
                </a:solidFill>
                <a:latin typeface="Oswald"/>
                <a:ea typeface="Oswald"/>
                <a:cs typeface="Oswald"/>
                <a:sym typeface="Oswa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8" name="Google Shape;288;p21"/>
          <p:cNvSpPr txBox="1">
            <a:spLocks noGrp="1"/>
          </p:cNvSpPr>
          <p:nvPr>
            <p:ph type="subTitle" idx="4"/>
          </p:nvPr>
        </p:nvSpPr>
        <p:spPr>
          <a:xfrm>
            <a:off x="1411225" y="2826240"/>
            <a:ext cx="2316900" cy="629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9" name="Google Shape;289;p21"/>
          <p:cNvSpPr txBox="1">
            <a:spLocks noGrp="1"/>
          </p:cNvSpPr>
          <p:nvPr>
            <p:ph type="subTitle" idx="5"/>
          </p:nvPr>
        </p:nvSpPr>
        <p:spPr>
          <a:xfrm>
            <a:off x="5415963" y="1499611"/>
            <a:ext cx="2316900" cy="389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Oswald"/>
              <a:buNone/>
              <a:defRPr sz="1800">
                <a:solidFill>
                  <a:schemeClr val="accent2"/>
                </a:solidFill>
                <a:latin typeface="Oswald"/>
                <a:ea typeface="Oswald"/>
                <a:cs typeface="Oswald"/>
                <a:sym typeface="Oswa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90" name="Google Shape;290;p21"/>
          <p:cNvSpPr txBox="1">
            <a:spLocks noGrp="1"/>
          </p:cNvSpPr>
          <p:nvPr>
            <p:ph type="subTitle" idx="6"/>
          </p:nvPr>
        </p:nvSpPr>
        <p:spPr>
          <a:xfrm>
            <a:off x="5416013" y="1799502"/>
            <a:ext cx="2316900" cy="629100"/>
          </a:xfrm>
          <a:prstGeom prst="rect">
            <a:avLst/>
          </a:prstGeom>
        </p:spPr>
        <p:txBody>
          <a:bodyPr spcFirstLastPara="1" wrap="square" lIns="91425" tIns="91425" rIns="91425" bIns="91425" anchor="t" anchorCtr="0">
            <a:noAutofit/>
          </a:bodyPr>
          <a:lstStyle>
            <a:lvl1pPr marR="332093"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1" name="Google Shape;291;p21"/>
          <p:cNvSpPr txBox="1">
            <a:spLocks noGrp="1"/>
          </p:cNvSpPr>
          <p:nvPr>
            <p:ph type="subTitle" idx="7"/>
          </p:nvPr>
        </p:nvSpPr>
        <p:spPr>
          <a:xfrm>
            <a:off x="1410963" y="3553089"/>
            <a:ext cx="2317200" cy="389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Font typeface="Oswald"/>
              <a:buNone/>
              <a:defRPr sz="1800">
                <a:solidFill>
                  <a:schemeClr val="accent5"/>
                </a:solidFill>
                <a:latin typeface="Oswald"/>
                <a:ea typeface="Oswald"/>
                <a:cs typeface="Oswald"/>
                <a:sym typeface="Oswa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92" name="Google Shape;292;p21"/>
          <p:cNvSpPr txBox="1">
            <a:spLocks noGrp="1"/>
          </p:cNvSpPr>
          <p:nvPr>
            <p:ph type="subTitle" idx="8"/>
          </p:nvPr>
        </p:nvSpPr>
        <p:spPr>
          <a:xfrm>
            <a:off x="1411463" y="3852989"/>
            <a:ext cx="2316900" cy="629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3" name="Google Shape;293;p21"/>
          <p:cNvSpPr txBox="1">
            <a:spLocks noGrp="1"/>
          </p:cNvSpPr>
          <p:nvPr>
            <p:ph type="subTitle" idx="9"/>
          </p:nvPr>
        </p:nvSpPr>
        <p:spPr>
          <a:xfrm>
            <a:off x="5415788" y="2526351"/>
            <a:ext cx="2317200" cy="389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Oswald"/>
              <a:buNone/>
              <a:defRPr sz="1800">
                <a:solidFill>
                  <a:schemeClr val="accent4"/>
                </a:solidFill>
                <a:latin typeface="Oswald"/>
                <a:ea typeface="Oswald"/>
                <a:cs typeface="Oswald"/>
                <a:sym typeface="Oswa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94" name="Google Shape;294;p21"/>
          <p:cNvSpPr txBox="1">
            <a:spLocks noGrp="1"/>
          </p:cNvSpPr>
          <p:nvPr>
            <p:ph type="subTitle" idx="13"/>
          </p:nvPr>
        </p:nvSpPr>
        <p:spPr>
          <a:xfrm>
            <a:off x="5416125" y="2826251"/>
            <a:ext cx="2316900" cy="62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5" name="Google Shape;295;p21"/>
          <p:cNvSpPr txBox="1">
            <a:spLocks noGrp="1"/>
          </p:cNvSpPr>
          <p:nvPr>
            <p:ph type="subTitle" idx="14"/>
          </p:nvPr>
        </p:nvSpPr>
        <p:spPr>
          <a:xfrm>
            <a:off x="5415963" y="3553087"/>
            <a:ext cx="2316900" cy="389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Oswald"/>
              <a:buNone/>
              <a:defRPr sz="1800">
                <a:solidFill>
                  <a:schemeClr val="accent6"/>
                </a:solidFill>
                <a:latin typeface="Oswald"/>
                <a:ea typeface="Oswald"/>
                <a:cs typeface="Oswald"/>
                <a:sym typeface="Oswa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96" name="Google Shape;296;p21"/>
          <p:cNvSpPr txBox="1">
            <a:spLocks noGrp="1"/>
          </p:cNvSpPr>
          <p:nvPr>
            <p:ph type="subTitle" idx="15"/>
          </p:nvPr>
        </p:nvSpPr>
        <p:spPr>
          <a:xfrm>
            <a:off x="5416013" y="3852989"/>
            <a:ext cx="2316900" cy="62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97" name="Google Shape;297;p21"/>
          <p:cNvGrpSpPr/>
          <p:nvPr/>
        </p:nvGrpSpPr>
        <p:grpSpPr>
          <a:xfrm>
            <a:off x="1" y="4569047"/>
            <a:ext cx="1022509" cy="572747"/>
            <a:chOff x="-77" y="3784091"/>
            <a:chExt cx="2423582" cy="1357541"/>
          </a:xfrm>
        </p:grpSpPr>
        <p:sp>
          <p:nvSpPr>
            <p:cNvPr id="298" name="Google Shape;298;p21"/>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 name="Google Shape;299;p21"/>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 name="Google Shape;300;p21"/>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 name="Google Shape;301;p21"/>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 name="Google Shape;302;p21"/>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3" name="Google Shape;303;p21"/>
          <p:cNvGrpSpPr/>
          <p:nvPr/>
        </p:nvGrpSpPr>
        <p:grpSpPr>
          <a:xfrm rot="10800000">
            <a:off x="8121501" y="-3"/>
            <a:ext cx="1022509" cy="572747"/>
            <a:chOff x="-77" y="3784091"/>
            <a:chExt cx="2423582" cy="1357541"/>
          </a:xfrm>
        </p:grpSpPr>
        <p:sp>
          <p:nvSpPr>
            <p:cNvPr id="304" name="Google Shape;304;p21"/>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 name="Google Shape;305;p21"/>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 name="Google Shape;306;p21"/>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 name="Google Shape;307;p21"/>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21"/>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842895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1902600" y="1543600"/>
            <a:ext cx="5338800" cy="135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900"/>
              <a:buNone/>
              <a:defRPr sz="2400">
                <a:latin typeface="Roboto"/>
                <a:ea typeface="Roboto"/>
                <a:cs typeface="Roboto"/>
                <a:sym typeface="Roboto"/>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9" name="Google Shape;109;p13"/>
          <p:cNvSpPr txBox="1">
            <a:spLocks noGrp="1"/>
          </p:cNvSpPr>
          <p:nvPr>
            <p:ph type="title" idx="2"/>
          </p:nvPr>
        </p:nvSpPr>
        <p:spPr>
          <a:xfrm>
            <a:off x="1902600" y="2989400"/>
            <a:ext cx="5338800" cy="61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Raleway"/>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10" name="Google Shape;110;p13"/>
          <p:cNvGrpSpPr/>
          <p:nvPr/>
        </p:nvGrpSpPr>
        <p:grpSpPr>
          <a:xfrm>
            <a:off x="-77" y="3784092"/>
            <a:ext cx="2423582" cy="1357541"/>
            <a:chOff x="-77" y="3784091"/>
            <a:chExt cx="2423582" cy="1357541"/>
          </a:xfrm>
        </p:grpSpPr>
        <p:sp>
          <p:nvSpPr>
            <p:cNvPr id="111" name="Google Shape;111;p13"/>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13"/>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13"/>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13"/>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13"/>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6" name="Google Shape;116;p13"/>
          <p:cNvGrpSpPr/>
          <p:nvPr/>
        </p:nvGrpSpPr>
        <p:grpSpPr>
          <a:xfrm rot="10800000">
            <a:off x="6720424" y="-9"/>
            <a:ext cx="2423582" cy="1357541"/>
            <a:chOff x="-77" y="3784091"/>
            <a:chExt cx="2423582" cy="1357541"/>
          </a:xfrm>
        </p:grpSpPr>
        <p:sp>
          <p:nvSpPr>
            <p:cNvPr id="117" name="Google Shape;117;p13"/>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18;p13"/>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 name="Google Shape;119;p13"/>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13"/>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13"/>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83421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0" name="Google Shape;10;p2"/>
          <p:cNvGrpSpPr/>
          <p:nvPr/>
        </p:nvGrpSpPr>
        <p:grpSpPr>
          <a:xfrm>
            <a:off x="274200" y="274200"/>
            <a:ext cx="8687100" cy="4686600"/>
            <a:chOff x="274200" y="274200"/>
            <a:chExt cx="8687100" cy="4686600"/>
          </a:xfrm>
        </p:grpSpPr>
        <p:sp>
          <p:nvSpPr>
            <p:cNvPr id="11" name="Google Shape;11;p2"/>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274200" y="274200"/>
              <a:ext cx="8595900" cy="4595100"/>
              <a:chOff x="274200" y="274200"/>
              <a:chExt cx="8595900" cy="4595100"/>
            </a:xfrm>
          </p:grpSpPr>
          <p:grpSp>
            <p:nvGrpSpPr>
              <p:cNvPr id="13" name="Google Shape;13;p2"/>
              <p:cNvGrpSpPr/>
              <p:nvPr/>
            </p:nvGrpSpPr>
            <p:grpSpPr>
              <a:xfrm>
                <a:off x="274200" y="274200"/>
                <a:ext cx="8595900" cy="4595100"/>
                <a:chOff x="274200" y="274200"/>
                <a:chExt cx="8595900" cy="4595100"/>
              </a:xfrm>
            </p:grpSpPr>
            <p:sp>
              <p:nvSpPr>
                <p:cNvPr id="14" name="Google Shape;14;p2"/>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15;p2"/>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16" name="Google Shape;16;p2"/>
              <p:cNvGrpSpPr/>
              <p:nvPr/>
            </p:nvGrpSpPr>
            <p:grpSpPr>
              <a:xfrm>
                <a:off x="8595300" y="365550"/>
                <a:ext cx="183000" cy="183000"/>
                <a:chOff x="8225400" y="367488"/>
                <a:chExt cx="183000" cy="183000"/>
              </a:xfrm>
            </p:grpSpPr>
            <p:cxnSp>
              <p:nvCxnSpPr>
                <p:cNvPr id="17" name="Google Shape;17;p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8" name="Google Shape;18;p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9" name="Google Shape;19;p2"/>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20;p2"/>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21" name="Google Shape;21;p2"/>
          <p:cNvGrpSpPr/>
          <p:nvPr/>
        </p:nvGrpSpPr>
        <p:grpSpPr>
          <a:xfrm>
            <a:off x="914400" y="535100"/>
            <a:ext cx="7406700" cy="4164575"/>
            <a:chOff x="914400" y="535100"/>
            <a:chExt cx="7406700" cy="4164575"/>
          </a:xfrm>
        </p:grpSpPr>
        <p:sp>
          <p:nvSpPr>
            <p:cNvPr id="22" name="Google Shape;22;p2"/>
            <p:cNvSpPr/>
            <p:nvPr/>
          </p:nvSpPr>
          <p:spPr>
            <a:xfrm>
              <a:off x="1005900" y="626275"/>
              <a:ext cx="7315200" cy="4073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2"/>
            <p:cNvGrpSpPr/>
            <p:nvPr/>
          </p:nvGrpSpPr>
          <p:grpSpPr>
            <a:xfrm>
              <a:off x="914400" y="535100"/>
              <a:ext cx="7315200" cy="4073400"/>
              <a:chOff x="914400" y="535100"/>
              <a:chExt cx="7315200" cy="4073400"/>
            </a:xfrm>
          </p:grpSpPr>
          <p:sp>
            <p:nvSpPr>
              <p:cNvPr id="24" name="Google Shape;24;p2"/>
              <p:cNvSpPr/>
              <p:nvPr/>
            </p:nvSpPr>
            <p:spPr>
              <a:xfrm>
                <a:off x="914400" y="535100"/>
                <a:ext cx="7315200" cy="4073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7955100" y="626350"/>
                <a:ext cx="183000" cy="183000"/>
                <a:chOff x="8225400" y="367488"/>
                <a:chExt cx="183000" cy="183000"/>
              </a:xfrm>
            </p:grpSpPr>
            <p:cxnSp>
              <p:nvCxnSpPr>
                <p:cNvPr id="26" name="Google Shape;26;p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7" name="Google Shape;27;p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8" name="Google Shape;28;p2"/>
              <p:cNvSpPr/>
              <p:nvPr/>
            </p:nvSpPr>
            <p:spPr>
              <a:xfrm>
                <a:off x="7635000" y="6263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29;p2"/>
              <p:cNvCxnSpPr/>
              <p:nvPr/>
            </p:nvCxnSpPr>
            <p:spPr>
              <a:xfrm>
                <a:off x="7284899" y="8093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30" name="Google Shape;30;p2"/>
              <p:cNvCxnSpPr/>
              <p:nvPr/>
            </p:nvCxnSpPr>
            <p:spPr>
              <a:xfrm>
                <a:off x="916188" y="900697"/>
                <a:ext cx="7310400" cy="0"/>
              </a:xfrm>
              <a:prstGeom prst="straightConnector1">
                <a:avLst/>
              </a:prstGeom>
              <a:noFill/>
              <a:ln w="28575" cap="flat" cmpd="sng">
                <a:solidFill>
                  <a:schemeClr val="dk1"/>
                </a:solidFill>
                <a:prstDash val="solid"/>
                <a:round/>
                <a:headEnd type="none" w="med" len="med"/>
                <a:tailEnd type="none" w="med" len="med"/>
              </a:ln>
            </p:spPr>
          </p:cxnSp>
        </p:grpSp>
      </p:grpSp>
      <p:sp>
        <p:nvSpPr>
          <p:cNvPr id="31" name="Google Shape;31;p2"/>
          <p:cNvSpPr txBox="1">
            <a:spLocks noGrp="1"/>
          </p:cNvSpPr>
          <p:nvPr>
            <p:ph type="ctrTitle"/>
          </p:nvPr>
        </p:nvSpPr>
        <p:spPr>
          <a:xfrm>
            <a:off x="1828800" y="1174903"/>
            <a:ext cx="5486400" cy="2469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191919"/>
              </a:buClr>
              <a:buSzPts val="5200"/>
              <a:buNone/>
              <a:defRPr sz="5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32" name="Google Shape;32;p2"/>
          <p:cNvSpPr txBox="1">
            <a:spLocks noGrp="1"/>
          </p:cNvSpPr>
          <p:nvPr>
            <p:ph type="subTitle" idx="1"/>
          </p:nvPr>
        </p:nvSpPr>
        <p:spPr>
          <a:xfrm>
            <a:off x="1828800" y="3877100"/>
            <a:ext cx="5486400" cy="3657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502135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
        <p:cNvGrpSpPr/>
        <p:nvPr/>
      </p:nvGrpSpPr>
      <p:grpSpPr>
        <a:xfrm>
          <a:off x="0" y="0"/>
          <a:ext cx="0" cy="0"/>
          <a:chOff x="0" y="0"/>
          <a:chExt cx="0" cy="0"/>
        </a:xfrm>
      </p:grpSpPr>
      <p:pic>
        <p:nvPicPr>
          <p:cNvPr id="34" name="Google Shape;34;p3"/>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35" name="Google Shape;35;p3"/>
          <p:cNvGrpSpPr/>
          <p:nvPr/>
        </p:nvGrpSpPr>
        <p:grpSpPr>
          <a:xfrm>
            <a:off x="1371300" y="742950"/>
            <a:ext cx="6492300" cy="3749100"/>
            <a:chOff x="1371300" y="742950"/>
            <a:chExt cx="6492300" cy="3749100"/>
          </a:xfrm>
        </p:grpSpPr>
        <p:sp>
          <p:nvSpPr>
            <p:cNvPr id="36" name="Google Shape;36;p3"/>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3"/>
            <p:cNvGrpSpPr/>
            <p:nvPr/>
          </p:nvGrpSpPr>
          <p:grpSpPr>
            <a:xfrm>
              <a:off x="1371300" y="742950"/>
              <a:ext cx="6401400" cy="3657600"/>
              <a:chOff x="1371300" y="742950"/>
              <a:chExt cx="6401400" cy="3657600"/>
            </a:xfrm>
          </p:grpSpPr>
          <p:sp>
            <p:nvSpPr>
              <p:cNvPr id="38" name="Google Shape;38;p3"/>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3"/>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40" name="Google Shape;40;p3"/>
              <p:cNvGrpSpPr/>
              <p:nvPr/>
            </p:nvGrpSpPr>
            <p:grpSpPr>
              <a:xfrm>
                <a:off x="7498200" y="834288"/>
                <a:ext cx="183000" cy="183000"/>
                <a:chOff x="8225400" y="367488"/>
                <a:chExt cx="183000" cy="183000"/>
              </a:xfrm>
            </p:grpSpPr>
            <p:cxnSp>
              <p:nvCxnSpPr>
                <p:cNvPr id="41" name="Google Shape;41;p3"/>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42" name="Google Shape;42;p3"/>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43" name="Google Shape;43;p3"/>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3"/>
              <p:cNvCxnSpPr/>
              <p:nvPr/>
            </p:nvCxnSpPr>
            <p:spPr>
              <a:xfrm>
                <a:off x="6827699" y="1017288"/>
                <a:ext cx="208500" cy="0"/>
              </a:xfrm>
              <a:prstGeom prst="straightConnector1">
                <a:avLst/>
              </a:prstGeom>
              <a:noFill/>
              <a:ln w="28575" cap="flat" cmpd="sng">
                <a:solidFill>
                  <a:schemeClr val="dk1"/>
                </a:solidFill>
                <a:prstDash val="solid"/>
                <a:round/>
                <a:headEnd type="none" w="med" len="med"/>
                <a:tailEnd type="none" w="med" len="med"/>
              </a:ln>
            </p:spPr>
          </p:cxnSp>
        </p:grpSp>
      </p:grpSp>
      <p:sp>
        <p:nvSpPr>
          <p:cNvPr id="45" name="Google Shape;45;p3"/>
          <p:cNvSpPr txBox="1">
            <a:spLocks noGrp="1"/>
          </p:cNvSpPr>
          <p:nvPr>
            <p:ph type="title"/>
          </p:nvPr>
        </p:nvSpPr>
        <p:spPr>
          <a:xfrm>
            <a:off x="1828800" y="2114550"/>
            <a:ext cx="5486400" cy="9144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46" name="Google Shape;46;p3"/>
          <p:cNvSpPr txBox="1">
            <a:spLocks noGrp="1"/>
          </p:cNvSpPr>
          <p:nvPr>
            <p:ph type="title" idx="2" hasCustomPrompt="1"/>
          </p:nvPr>
        </p:nvSpPr>
        <p:spPr>
          <a:xfrm>
            <a:off x="947550" y="679350"/>
            <a:ext cx="1368300" cy="137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7" name="Google Shape;47;p3"/>
          <p:cNvSpPr txBox="1">
            <a:spLocks noGrp="1"/>
          </p:cNvSpPr>
          <p:nvPr>
            <p:ph type="subTitle" idx="1"/>
          </p:nvPr>
        </p:nvSpPr>
        <p:spPr>
          <a:xfrm>
            <a:off x="2286000" y="3952891"/>
            <a:ext cx="4572000" cy="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06188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8"/>
        <p:cNvGrpSpPr/>
        <p:nvPr/>
      </p:nvGrpSpPr>
      <p:grpSpPr>
        <a:xfrm>
          <a:off x="0" y="0"/>
          <a:ext cx="0" cy="0"/>
          <a:chOff x="0" y="0"/>
          <a:chExt cx="0" cy="0"/>
        </a:xfrm>
      </p:grpSpPr>
      <p:pic>
        <p:nvPicPr>
          <p:cNvPr id="49" name="Google Shape;49;p4"/>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50" name="Google Shape;50;p4"/>
          <p:cNvGrpSpPr/>
          <p:nvPr/>
        </p:nvGrpSpPr>
        <p:grpSpPr>
          <a:xfrm>
            <a:off x="274200" y="274200"/>
            <a:ext cx="8687100" cy="4686600"/>
            <a:chOff x="274200" y="274200"/>
            <a:chExt cx="8687100" cy="4686600"/>
          </a:xfrm>
        </p:grpSpPr>
        <p:sp>
          <p:nvSpPr>
            <p:cNvPr id="51" name="Google Shape;51;p4"/>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4"/>
            <p:cNvGrpSpPr/>
            <p:nvPr/>
          </p:nvGrpSpPr>
          <p:grpSpPr>
            <a:xfrm>
              <a:off x="274200" y="274200"/>
              <a:ext cx="8595900" cy="4595100"/>
              <a:chOff x="274200" y="274200"/>
              <a:chExt cx="8595900" cy="4595100"/>
            </a:xfrm>
          </p:grpSpPr>
          <p:grpSp>
            <p:nvGrpSpPr>
              <p:cNvPr id="53" name="Google Shape;53;p4"/>
              <p:cNvGrpSpPr/>
              <p:nvPr/>
            </p:nvGrpSpPr>
            <p:grpSpPr>
              <a:xfrm>
                <a:off x="274200" y="274200"/>
                <a:ext cx="8595900" cy="4595100"/>
                <a:chOff x="274200" y="274200"/>
                <a:chExt cx="8595900" cy="4595100"/>
              </a:xfrm>
            </p:grpSpPr>
            <p:sp>
              <p:nvSpPr>
                <p:cNvPr id="54" name="Google Shape;54;p4"/>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 name="Google Shape;55;p4"/>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56" name="Google Shape;56;p4"/>
              <p:cNvGrpSpPr/>
              <p:nvPr/>
            </p:nvGrpSpPr>
            <p:grpSpPr>
              <a:xfrm>
                <a:off x="8595300" y="365550"/>
                <a:ext cx="183000" cy="183000"/>
                <a:chOff x="8225400" y="367488"/>
                <a:chExt cx="183000" cy="183000"/>
              </a:xfrm>
            </p:grpSpPr>
            <p:cxnSp>
              <p:nvCxnSpPr>
                <p:cNvPr id="57" name="Google Shape;57;p4"/>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58" name="Google Shape;58;p4"/>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59" name="Google Shape;59;p4"/>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 name="Google Shape;60;p4"/>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61" name="Google Shape;61;p4"/>
          <p:cNvSpPr txBox="1">
            <a:spLocks noGrp="1"/>
          </p:cNvSpPr>
          <p:nvPr>
            <p:ph type="title"/>
          </p:nvPr>
        </p:nvSpPr>
        <p:spPr>
          <a:xfrm>
            <a:off x="715100" y="731400"/>
            <a:ext cx="7713900" cy="68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a:lvl1pPr>
            <a:lvl2pPr lvl="1" rtl="0">
              <a:lnSpc>
                <a:spcPct val="100000"/>
              </a:lnSpc>
              <a:spcBef>
                <a:spcPts val="0"/>
              </a:spcBef>
              <a:spcAft>
                <a:spcPts val="0"/>
              </a:spcAft>
              <a:buSzPts val="3500"/>
              <a:buNone/>
              <a:defRPr/>
            </a:lvl2pPr>
            <a:lvl3pPr lvl="2" rtl="0">
              <a:lnSpc>
                <a:spcPct val="100000"/>
              </a:lnSpc>
              <a:spcBef>
                <a:spcPts val="0"/>
              </a:spcBef>
              <a:spcAft>
                <a:spcPts val="0"/>
              </a:spcAft>
              <a:buSzPts val="3500"/>
              <a:buNone/>
              <a:defRPr/>
            </a:lvl3pPr>
            <a:lvl4pPr lvl="3" rtl="0">
              <a:lnSpc>
                <a:spcPct val="100000"/>
              </a:lnSpc>
              <a:spcBef>
                <a:spcPts val="0"/>
              </a:spcBef>
              <a:spcAft>
                <a:spcPts val="0"/>
              </a:spcAft>
              <a:buSzPts val="3500"/>
              <a:buNone/>
              <a:defRPr/>
            </a:lvl4pPr>
            <a:lvl5pPr lvl="4" rtl="0">
              <a:lnSpc>
                <a:spcPct val="100000"/>
              </a:lnSpc>
              <a:spcBef>
                <a:spcPts val="0"/>
              </a:spcBef>
              <a:spcAft>
                <a:spcPts val="0"/>
              </a:spcAft>
              <a:buSzPts val="3500"/>
              <a:buNone/>
              <a:defRPr/>
            </a:lvl5pPr>
            <a:lvl6pPr lvl="5" rtl="0">
              <a:lnSpc>
                <a:spcPct val="100000"/>
              </a:lnSpc>
              <a:spcBef>
                <a:spcPts val="0"/>
              </a:spcBef>
              <a:spcAft>
                <a:spcPts val="0"/>
              </a:spcAft>
              <a:buSzPts val="3500"/>
              <a:buNone/>
              <a:defRPr/>
            </a:lvl6pPr>
            <a:lvl7pPr lvl="6" rtl="0">
              <a:lnSpc>
                <a:spcPct val="100000"/>
              </a:lnSpc>
              <a:spcBef>
                <a:spcPts val="0"/>
              </a:spcBef>
              <a:spcAft>
                <a:spcPts val="0"/>
              </a:spcAft>
              <a:buSzPts val="3500"/>
              <a:buNone/>
              <a:defRPr/>
            </a:lvl7pPr>
            <a:lvl8pPr lvl="7" rtl="0">
              <a:lnSpc>
                <a:spcPct val="100000"/>
              </a:lnSpc>
              <a:spcBef>
                <a:spcPts val="0"/>
              </a:spcBef>
              <a:spcAft>
                <a:spcPts val="0"/>
              </a:spcAft>
              <a:buSzPts val="3500"/>
              <a:buNone/>
              <a:defRPr/>
            </a:lvl8pPr>
            <a:lvl9pPr lvl="8" rtl="0">
              <a:lnSpc>
                <a:spcPct val="100000"/>
              </a:lnSpc>
              <a:spcBef>
                <a:spcPts val="0"/>
              </a:spcBef>
              <a:spcAft>
                <a:spcPts val="0"/>
              </a:spcAft>
              <a:buSzPts val="3500"/>
              <a:buNone/>
              <a:defRPr/>
            </a:lvl9pPr>
          </a:lstStyle>
          <a:p>
            <a:endParaRPr/>
          </a:p>
        </p:txBody>
      </p:sp>
      <p:sp>
        <p:nvSpPr>
          <p:cNvPr id="62" name="Google Shape;62;p4"/>
          <p:cNvSpPr txBox="1">
            <a:spLocks noGrp="1"/>
          </p:cNvSpPr>
          <p:nvPr>
            <p:ph type="body" idx="1"/>
          </p:nvPr>
        </p:nvSpPr>
        <p:spPr>
          <a:xfrm>
            <a:off x="715100" y="1417200"/>
            <a:ext cx="7713900" cy="3657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1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44615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3"/>
        <p:cNvGrpSpPr/>
        <p:nvPr/>
      </p:nvGrpSpPr>
      <p:grpSpPr>
        <a:xfrm>
          <a:off x="0" y="0"/>
          <a:ext cx="0" cy="0"/>
          <a:chOff x="0" y="0"/>
          <a:chExt cx="0" cy="0"/>
        </a:xfrm>
      </p:grpSpPr>
      <p:pic>
        <p:nvPicPr>
          <p:cNvPr id="64" name="Google Shape;64;p5"/>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65" name="Google Shape;65;p5"/>
          <p:cNvGrpSpPr/>
          <p:nvPr/>
        </p:nvGrpSpPr>
        <p:grpSpPr>
          <a:xfrm>
            <a:off x="274200" y="274200"/>
            <a:ext cx="8687100" cy="4686600"/>
            <a:chOff x="274200" y="274200"/>
            <a:chExt cx="8687100" cy="4686600"/>
          </a:xfrm>
        </p:grpSpPr>
        <p:sp>
          <p:nvSpPr>
            <p:cNvPr id="66" name="Google Shape;66;p5"/>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5"/>
            <p:cNvGrpSpPr/>
            <p:nvPr/>
          </p:nvGrpSpPr>
          <p:grpSpPr>
            <a:xfrm>
              <a:off x="274200" y="274200"/>
              <a:ext cx="8595900" cy="4595100"/>
              <a:chOff x="274200" y="274200"/>
              <a:chExt cx="8595900" cy="4595100"/>
            </a:xfrm>
          </p:grpSpPr>
          <p:grpSp>
            <p:nvGrpSpPr>
              <p:cNvPr id="68" name="Google Shape;68;p5"/>
              <p:cNvGrpSpPr/>
              <p:nvPr/>
            </p:nvGrpSpPr>
            <p:grpSpPr>
              <a:xfrm>
                <a:off x="274200" y="274200"/>
                <a:ext cx="8595900" cy="4595100"/>
                <a:chOff x="274200" y="274200"/>
                <a:chExt cx="8595900" cy="4595100"/>
              </a:xfrm>
            </p:grpSpPr>
            <p:sp>
              <p:nvSpPr>
                <p:cNvPr id="69" name="Google Shape;69;p5"/>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 name="Google Shape;70;p5"/>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71" name="Google Shape;71;p5"/>
              <p:cNvGrpSpPr/>
              <p:nvPr/>
            </p:nvGrpSpPr>
            <p:grpSpPr>
              <a:xfrm>
                <a:off x="8595300" y="365550"/>
                <a:ext cx="183000" cy="183000"/>
                <a:chOff x="8225400" y="367488"/>
                <a:chExt cx="183000" cy="183000"/>
              </a:xfrm>
            </p:grpSpPr>
            <p:cxnSp>
              <p:nvCxnSpPr>
                <p:cNvPr id="72" name="Google Shape;72;p5"/>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73" name="Google Shape;73;p5"/>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74" name="Google Shape;74;p5"/>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 name="Google Shape;75;p5"/>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76" name="Google Shape;76;p5"/>
          <p:cNvSpPr txBox="1">
            <a:spLocks noGrp="1"/>
          </p:cNvSpPr>
          <p:nvPr>
            <p:ph type="subTitle" idx="1"/>
          </p:nvPr>
        </p:nvSpPr>
        <p:spPr>
          <a:xfrm>
            <a:off x="2639725" y="2147800"/>
            <a:ext cx="1566300" cy="81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7" name="Google Shape;77;p5"/>
          <p:cNvSpPr txBox="1">
            <a:spLocks noGrp="1"/>
          </p:cNvSpPr>
          <p:nvPr>
            <p:ph type="subTitle" idx="2"/>
          </p:nvPr>
        </p:nvSpPr>
        <p:spPr>
          <a:xfrm>
            <a:off x="6682288" y="2147800"/>
            <a:ext cx="1563600" cy="813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8" name="Google Shape;78;p5"/>
          <p:cNvSpPr txBox="1">
            <a:spLocks noGrp="1"/>
          </p:cNvSpPr>
          <p:nvPr>
            <p:ph type="subTitle" idx="3"/>
          </p:nvPr>
        </p:nvSpPr>
        <p:spPr>
          <a:xfrm>
            <a:off x="2639725" y="2892425"/>
            <a:ext cx="1566300" cy="82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5"/>
          <p:cNvSpPr txBox="1">
            <a:spLocks noGrp="1"/>
          </p:cNvSpPr>
          <p:nvPr>
            <p:ph type="subTitle" idx="4"/>
          </p:nvPr>
        </p:nvSpPr>
        <p:spPr>
          <a:xfrm>
            <a:off x="6682288" y="2892425"/>
            <a:ext cx="1563600" cy="82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5"/>
          <p:cNvSpPr txBox="1">
            <a:spLocks noGrp="1"/>
          </p:cNvSpPr>
          <p:nvPr>
            <p:ph type="title"/>
          </p:nvPr>
        </p:nvSpPr>
        <p:spPr>
          <a:xfrm>
            <a:off x="713232" y="731520"/>
            <a:ext cx="77175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70956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1"/>
        <p:cNvGrpSpPr/>
        <p:nvPr/>
      </p:nvGrpSpPr>
      <p:grpSpPr>
        <a:xfrm>
          <a:off x="0" y="0"/>
          <a:ext cx="0" cy="0"/>
          <a:chOff x="0" y="0"/>
          <a:chExt cx="0" cy="0"/>
        </a:xfrm>
      </p:grpSpPr>
      <p:pic>
        <p:nvPicPr>
          <p:cNvPr id="82" name="Google Shape;82;p6"/>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83" name="Google Shape;83;p6"/>
          <p:cNvGrpSpPr/>
          <p:nvPr/>
        </p:nvGrpSpPr>
        <p:grpSpPr>
          <a:xfrm>
            <a:off x="274200" y="274200"/>
            <a:ext cx="8687100" cy="4686600"/>
            <a:chOff x="274200" y="274200"/>
            <a:chExt cx="8687100" cy="4686600"/>
          </a:xfrm>
        </p:grpSpPr>
        <p:sp>
          <p:nvSpPr>
            <p:cNvPr id="84" name="Google Shape;84;p6"/>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6"/>
            <p:cNvGrpSpPr/>
            <p:nvPr/>
          </p:nvGrpSpPr>
          <p:grpSpPr>
            <a:xfrm>
              <a:off x="274200" y="274200"/>
              <a:ext cx="8595900" cy="4595100"/>
              <a:chOff x="274200" y="274200"/>
              <a:chExt cx="8595900" cy="4595100"/>
            </a:xfrm>
          </p:grpSpPr>
          <p:grpSp>
            <p:nvGrpSpPr>
              <p:cNvPr id="86" name="Google Shape;86;p6"/>
              <p:cNvGrpSpPr/>
              <p:nvPr/>
            </p:nvGrpSpPr>
            <p:grpSpPr>
              <a:xfrm>
                <a:off x="274200" y="274200"/>
                <a:ext cx="8595900" cy="4595100"/>
                <a:chOff x="274200" y="274200"/>
                <a:chExt cx="8595900" cy="4595100"/>
              </a:xfrm>
            </p:grpSpPr>
            <p:sp>
              <p:nvSpPr>
                <p:cNvPr id="87" name="Google Shape;87;p6"/>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6"/>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89" name="Google Shape;89;p6"/>
              <p:cNvGrpSpPr/>
              <p:nvPr/>
            </p:nvGrpSpPr>
            <p:grpSpPr>
              <a:xfrm>
                <a:off x="8595300" y="365550"/>
                <a:ext cx="183000" cy="183000"/>
                <a:chOff x="8225400" y="367488"/>
                <a:chExt cx="183000" cy="183000"/>
              </a:xfrm>
            </p:grpSpPr>
            <p:cxnSp>
              <p:nvCxnSpPr>
                <p:cNvPr id="90" name="Google Shape;90;p6"/>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91" name="Google Shape;91;p6"/>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92" name="Google Shape;92;p6"/>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3" name="Google Shape;93;p6"/>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94" name="Google Shape;94;p6"/>
          <p:cNvSpPr txBox="1">
            <a:spLocks noGrp="1"/>
          </p:cNvSpPr>
          <p:nvPr>
            <p:ph type="title"/>
          </p:nvPr>
        </p:nvSpPr>
        <p:spPr>
          <a:xfrm>
            <a:off x="715125" y="731525"/>
            <a:ext cx="77139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29633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5"/>
        <p:cNvGrpSpPr/>
        <p:nvPr/>
      </p:nvGrpSpPr>
      <p:grpSpPr>
        <a:xfrm>
          <a:off x="0" y="0"/>
          <a:ext cx="0" cy="0"/>
          <a:chOff x="0" y="0"/>
          <a:chExt cx="0" cy="0"/>
        </a:xfrm>
      </p:grpSpPr>
      <p:pic>
        <p:nvPicPr>
          <p:cNvPr id="96" name="Google Shape;96;p7"/>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97" name="Google Shape;97;p7"/>
          <p:cNvGrpSpPr/>
          <p:nvPr/>
        </p:nvGrpSpPr>
        <p:grpSpPr>
          <a:xfrm>
            <a:off x="1438985" y="535000"/>
            <a:ext cx="5919000" cy="4425900"/>
            <a:chOff x="274200" y="274200"/>
            <a:chExt cx="5919000" cy="4425900"/>
          </a:xfrm>
        </p:grpSpPr>
        <p:sp>
          <p:nvSpPr>
            <p:cNvPr id="98" name="Google Shape;98;p7"/>
            <p:cNvSpPr/>
            <p:nvPr/>
          </p:nvSpPr>
          <p:spPr>
            <a:xfrm>
              <a:off x="365700" y="365700"/>
              <a:ext cx="5827500" cy="4334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7"/>
            <p:cNvGrpSpPr/>
            <p:nvPr/>
          </p:nvGrpSpPr>
          <p:grpSpPr>
            <a:xfrm>
              <a:off x="274200" y="274200"/>
              <a:ext cx="5827500" cy="4334400"/>
              <a:chOff x="274200" y="274200"/>
              <a:chExt cx="5827500" cy="4334400"/>
            </a:xfrm>
          </p:grpSpPr>
          <p:sp>
            <p:nvSpPr>
              <p:cNvPr id="100" name="Google Shape;100;p7"/>
              <p:cNvSpPr/>
              <p:nvPr/>
            </p:nvSpPr>
            <p:spPr>
              <a:xfrm>
                <a:off x="274200" y="274200"/>
                <a:ext cx="5827500" cy="4334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7"/>
              <p:cNvGrpSpPr/>
              <p:nvPr/>
            </p:nvGrpSpPr>
            <p:grpSpPr>
              <a:xfrm>
                <a:off x="5827100" y="365450"/>
                <a:ext cx="183000" cy="183000"/>
                <a:chOff x="8225400" y="367488"/>
                <a:chExt cx="183000" cy="183000"/>
              </a:xfrm>
            </p:grpSpPr>
            <p:cxnSp>
              <p:nvCxnSpPr>
                <p:cNvPr id="102" name="Google Shape;102;p7"/>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03" name="Google Shape;103;p7"/>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04" name="Google Shape;104;p7"/>
              <p:cNvSpPr/>
              <p:nvPr/>
            </p:nvSpPr>
            <p:spPr>
              <a:xfrm>
                <a:off x="5507000" y="3654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 name="Google Shape;105;p7"/>
              <p:cNvCxnSpPr/>
              <p:nvPr/>
            </p:nvCxnSpPr>
            <p:spPr>
              <a:xfrm>
                <a:off x="5156899" y="5484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106" name="Google Shape;106;p7"/>
              <p:cNvCxnSpPr/>
              <p:nvPr/>
            </p:nvCxnSpPr>
            <p:spPr>
              <a:xfrm>
                <a:off x="283500" y="639800"/>
                <a:ext cx="58152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107" name="Google Shape;107;p7"/>
          <p:cNvGrpSpPr/>
          <p:nvPr/>
        </p:nvGrpSpPr>
        <p:grpSpPr>
          <a:xfrm>
            <a:off x="274200" y="274200"/>
            <a:ext cx="5919000" cy="4425900"/>
            <a:chOff x="274200" y="274200"/>
            <a:chExt cx="5919000" cy="4425900"/>
          </a:xfrm>
        </p:grpSpPr>
        <p:sp>
          <p:nvSpPr>
            <p:cNvPr id="108" name="Google Shape;108;p7"/>
            <p:cNvSpPr/>
            <p:nvPr/>
          </p:nvSpPr>
          <p:spPr>
            <a:xfrm>
              <a:off x="365700" y="365700"/>
              <a:ext cx="5827500" cy="4334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09;p7"/>
            <p:cNvGrpSpPr/>
            <p:nvPr/>
          </p:nvGrpSpPr>
          <p:grpSpPr>
            <a:xfrm>
              <a:off x="274200" y="274200"/>
              <a:ext cx="5827500" cy="4334400"/>
              <a:chOff x="274200" y="274200"/>
              <a:chExt cx="5827500" cy="4334400"/>
            </a:xfrm>
          </p:grpSpPr>
          <p:sp>
            <p:nvSpPr>
              <p:cNvPr id="110" name="Google Shape;110;p7"/>
              <p:cNvSpPr/>
              <p:nvPr/>
            </p:nvSpPr>
            <p:spPr>
              <a:xfrm>
                <a:off x="274200" y="274200"/>
                <a:ext cx="5827500" cy="4334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7"/>
              <p:cNvGrpSpPr/>
              <p:nvPr/>
            </p:nvGrpSpPr>
            <p:grpSpPr>
              <a:xfrm>
                <a:off x="5827100" y="365450"/>
                <a:ext cx="183000" cy="183000"/>
                <a:chOff x="8225400" y="367488"/>
                <a:chExt cx="183000" cy="183000"/>
              </a:xfrm>
            </p:grpSpPr>
            <p:cxnSp>
              <p:nvCxnSpPr>
                <p:cNvPr id="112" name="Google Shape;112;p7"/>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13" name="Google Shape;113;p7"/>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14" name="Google Shape;114;p7"/>
              <p:cNvSpPr/>
              <p:nvPr/>
            </p:nvSpPr>
            <p:spPr>
              <a:xfrm>
                <a:off x="5507000" y="3654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5" name="Google Shape;115;p7"/>
              <p:cNvCxnSpPr/>
              <p:nvPr/>
            </p:nvCxnSpPr>
            <p:spPr>
              <a:xfrm>
                <a:off x="5156899" y="5484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116" name="Google Shape;116;p7"/>
              <p:cNvCxnSpPr/>
              <p:nvPr/>
            </p:nvCxnSpPr>
            <p:spPr>
              <a:xfrm>
                <a:off x="283500" y="639800"/>
                <a:ext cx="5815200" cy="0"/>
              </a:xfrm>
              <a:prstGeom prst="straightConnector1">
                <a:avLst/>
              </a:prstGeom>
              <a:noFill/>
              <a:ln w="28575" cap="flat" cmpd="sng">
                <a:solidFill>
                  <a:schemeClr val="dk1"/>
                </a:solidFill>
                <a:prstDash val="solid"/>
                <a:round/>
                <a:headEnd type="none" w="med" len="med"/>
                <a:tailEnd type="none" w="med" len="med"/>
              </a:ln>
            </p:spPr>
          </p:cxnSp>
        </p:grpSp>
      </p:grpSp>
      <p:sp>
        <p:nvSpPr>
          <p:cNvPr id="117" name="Google Shape;117;p7"/>
          <p:cNvSpPr txBox="1">
            <a:spLocks noGrp="1"/>
          </p:cNvSpPr>
          <p:nvPr>
            <p:ph type="title"/>
          </p:nvPr>
        </p:nvSpPr>
        <p:spPr>
          <a:xfrm>
            <a:off x="714250" y="731525"/>
            <a:ext cx="5015700" cy="68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500"/>
              <a:buNone/>
              <a:defRPr/>
            </a:lvl1pPr>
            <a:lvl2pPr lvl="1" rtl="0">
              <a:lnSpc>
                <a:spcPct val="100000"/>
              </a:lnSpc>
              <a:spcBef>
                <a:spcPts val="0"/>
              </a:spcBef>
              <a:spcAft>
                <a:spcPts val="0"/>
              </a:spcAft>
              <a:buSzPts val="3500"/>
              <a:buNone/>
              <a:defRPr/>
            </a:lvl2pPr>
            <a:lvl3pPr lvl="2" rtl="0">
              <a:lnSpc>
                <a:spcPct val="100000"/>
              </a:lnSpc>
              <a:spcBef>
                <a:spcPts val="0"/>
              </a:spcBef>
              <a:spcAft>
                <a:spcPts val="0"/>
              </a:spcAft>
              <a:buSzPts val="3500"/>
              <a:buNone/>
              <a:defRPr/>
            </a:lvl3pPr>
            <a:lvl4pPr lvl="3" rtl="0">
              <a:lnSpc>
                <a:spcPct val="100000"/>
              </a:lnSpc>
              <a:spcBef>
                <a:spcPts val="0"/>
              </a:spcBef>
              <a:spcAft>
                <a:spcPts val="0"/>
              </a:spcAft>
              <a:buSzPts val="3500"/>
              <a:buNone/>
              <a:defRPr/>
            </a:lvl4pPr>
            <a:lvl5pPr lvl="4" rtl="0">
              <a:lnSpc>
                <a:spcPct val="100000"/>
              </a:lnSpc>
              <a:spcBef>
                <a:spcPts val="0"/>
              </a:spcBef>
              <a:spcAft>
                <a:spcPts val="0"/>
              </a:spcAft>
              <a:buSzPts val="3500"/>
              <a:buNone/>
              <a:defRPr/>
            </a:lvl5pPr>
            <a:lvl6pPr lvl="5" rtl="0">
              <a:lnSpc>
                <a:spcPct val="100000"/>
              </a:lnSpc>
              <a:spcBef>
                <a:spcPts val="0"/>
              </a:spcBef>
              <a:spcAft>
                <a:spcPts val="0"/>
              </a:spcAft>
              <a:buSzPts val="3500"/>
              <a:buNone/>
              <a:defRPr/>
            </a:lvl6pPr>
            <a:lvl7pPr lvl="6" rtl="0">
              <a:lnSpc>
                <a:spcPct val="100000"/>
              </a:lnSpc>
              <a:spcBef>
                <a:spcPts val="0"/>
              </a:spcBef>
              <a:spcAft>
                <a:spcPts val="0"/>
              </a:spcAft>
              <a:buSzPts val="3500"/>
              <a:buNone/>
              <a:defRPr/>
            </a:lvl7pPr>
            <a:lvl8pPr lvl="7" rtl="0">
              <a:lnSpc>
                <a:spcPct val="100000"/>
              </a:lnSpc>
              <a:spcBef>
                <a:spcPts val="0"/>
              </a:spcBef>
              <a:spcAft>
                <a:spcPts val="0"/>
              </a:spcAft>
              <a:buSzPts val="3500"/>
              <a:buNone/>
              <a:defRPr/>
            </a:lvl8pPr>
            <a:lvl9pPr lvl="8" rtl="0">
              <a:lnSpc>
                <a:spcPct val="100000"/>
              </a:lnSpc>
              <a:spcBef>
                <a:spcPts val="0"/>
              </a:spcBef>
              <a:spcAft>
                <a:spcPts val="0"/>
              </a:spcAft>
              <a:buSzPts val="3500"/>
              <a:buNone/>
              <a:defRPr/>
            </a:lvl9pPr>
          </a:lstStyle>
          <a:p>
            <a:endParaRPr/>
          </a:p>
        </p:txBody>
      </p:sp>
      <p:sp>
        <p:nvSpPr>
          <p:cNvPr id="118" name="Google Shape;118;p7"/>
          <p:cNvSpPr txBox="1">
            <a:spLocks noGrp="1"/>
          </p:cNvSpPr>
          <p:nvPr>
            <p:ph type="body" idx="1"/>
          </p:nvPr>
        </p:nvSpPr>
        <p:spPr>
          <a:xfrm>
            <a:off x="715850" y="1600325"/>
            <a:ext cx="5019900" cy="2564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1197050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9"/>
        <p:cNvGrpSpPr/>
        <p:nvPr/>
      </p:nvGrpSpPr>
      <p:grpSpPr>
        <a:xfrm>
          <a:off x="0" y="0"/>
          <a:ext cx="0" cy="0"/>
          <a:chOff x="0" y="0"/>
          <a:chExt cx="0" cy="0"/>
        </a:xfrm>
      </p:grpSpPr>
      <p:pic>
        <p:nvPicPr>
          <p:cNvPr id="120" name="Google Shape;120;p8"/>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21" name="Google Shape;121;p8"/>
          <p:cNvGrpSpPr/>
          <p:nvPr/>
        </p:nvGrpSpPr>
        <p:grpSpPr>
          <a:xfrm>
            <a:off x="2028115" y="535000"/>
            <a:ext cx="6492300" cy="3749100"/>
            <a:chOff x="1371300" y="742950"/>
            <a:chExt cx="6492300" cy="3749100"/>
          </a:xfrm>
        </p:grpSpPr>
        <p:sp>
          <p:nvSpPr>
            <p:cNvPr id="122" name="Google Shape;122;p8"/>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8"/>
            <p:cNvGrpSpPr/>
            <p:nvPr/>
          </p:nvGrpSpPr>
          <p:grpSpPr>
            <a:xfrm>
              <a:off x="1371300" y="742950"/>
              <a:ext cx="6401400" cy="3657600"/>
              <a:chOff x="1371300" y="742950"/>
              <a:chExt cx="6401400" cy="3657600"/>
            </a:xfrm>
          </p:grpSpPr>
          <p:sp>
            <p:nvSpPr>
              <p:cNvPr id="124" name="Google Shape;124;p8"/>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5" name="Google Shape;125;p8"/>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26" name="Google Shape;126;p8"/>
              <p:cNvGrpSpPr/>
              <p:nvPr/>
            </p:nvGrpSpPr>
            <p:grpSpPr>
              <a:xfrm>
                <a:off x="7498200" y="834288"/>
                <a:ext cx="183000" cy="183000"/>
                <a:chOff x="8225400" y="367488"/>
                <a:chExt cx="183000" cy="183000"/>
              </a:xfrm>
            </p:grpSpPr>
            <p:cxnSp>
              <p:nvCxnSpPr>
                <p:cNvPr id="127" name="Google Shape;127;p8"/>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28" name="Google Shape;128;p8"/>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29" name="Google Shape;129;p8"/>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0" name="Google Shape;130;p8"/>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131" name="Google Shape;131;p8"/>
          <p:cNvGrpSpPr/>
          <p:nvPr/>
        </p:nvGrpSpPr>
        <p:grpSpPr>
          <a:xfrm>
            <a:off x="1371300" y="742950"/>
            <a:ext cx="6492300" cy="3749100"/>
            <a:chOff x="1371300" y="742950"/>
            <a:chExt cx="6492300" cy="3749100"/>
          </a:xfrm>
        </p:grpSpPr>
        <p:sp>
          <p:nvSpPr>
            <p:cNvPr id="132" name="Google Shape;132;p8"/>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8"/>
            <p:cNvGrpSpPr/>
            <p:nvPr/>
          </p:nvGrpSpPr>
          <p:grpSpPr>
            <a:xfrm>
              <a:off x="1371300" y="742950"/>
              <a:ext cx="6401400" cy="3657600"/>
              <a:chOff x="1371300" y="742950"/>
              <a:chExt cx="6401400" cy="3657600"/>
            </a:xfrm>
          </p:grpSpPr>
          <p:sp>
            <p:nvSpPr>
              <p:cNvPr id="134" name="Google Shape;134;p8"/>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5" name="Google Shape;135;p8"/>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36" name="Google Shape;136;p8"/>
              <p:cNvGrpSpPr/>
              <p:nvPr/>
            </p:nvGrpSpPr>
            <p:grpSpPr>
              <a:xfrm>
                <a:off x="7498200" y="834288"/>
                <a:ext cx="183000" cy="183000"/>
                <a:chOff x="8225400" y="367488"/>
                <a:chExt cx="183000" cy="183000"/>
              </a:xfrm>
            </p:grpSpPr>
            <p:cxnSp>
              <p:nvCxnSpPr>
                <p:cNvPr id="137" name="Google Shape;137;p8"/>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38" name="Google Shape;138;p8"/>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39" name="Google Shape;139;p8"/>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 name="Google Shape;140;p8"/>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141" name="Google Shape;141;p8"/>
          <p:cNvSpPr txBox="1">
            <a:spLocks noGrp="1"/>
          </p:cNvSpPr>
          <p:nvPr>
            <p:ph type="title"/>
          </p:nvPr>
        </p:nvSpPr>
        <p:spPr>
          <a:xfrm>
            <a:off x="1828800" y="1307100"/>
            <a:ext cx="5486400" cy="27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312552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pic>
        <p:nvPicPr>
          <p:cNvPr id="82" name="Google Shape;82;p6"/>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83" name="Google Shape;83;p6"/>
          <p:cNvGrpSpPr/>
          <p:nvPr/>
        </p:nvGrpSpPr>
        <p:grpSpPr>
          <a:xfrm>
            <a:off x="274200" y="274200"/>
            <a:ext cx="8687100" cy="4686600"/>
            <a:chOff x="274200" y="274200"/>
            <a:chExt cx="8687100" cy="4686600"/>
          </a:xfrm>
        </p:grpSpPr>
        <p:sp>
          <p:nvSpPr>
            <p:cNvPr id="84" name="Google Shape;84;p6"/>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6"/>
            <p:cNvGrpSpPr/>
            <p:nvPr/>
          </p:nvGrpSpPr>
          <p:grpSpPr>
            <a:xfrm>
              <a:off x="274200" y="274200"/>
              <a:ext cx="8595900" cy="4595100"/>
              <a:chOff x="274200" y="274200"/>
              <a:chExt cx="8595900" cy="4595100"/>
            </a:xfrm>
          </p:grpSpPr>
          <p:grpSp>
            <p:nvGrpSpPr>
              <p:cNvPr id="86" name="Google Shape;86;p6"/>
              <p:cNvGrpSpPr/>
              <p:nvPr/>
            </p:nvGrpSpPr>
            <p:grpSpPr>
              <a:xfrm>
                <a:off x="274200" y="274200"/>
                <a:ext cx="8595900" cy="4595100"/>
                <a:chOff x="274200" y="274200"/>
                <a:chExt cx="8595900" cy="4595100"/>
              </a:xfrm>
            </p:grpSpPr>
            <p:sp>
              <p:nvSpPr>
                <p:cNvPr id="87" name="Google Shape;87;p6"/>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6"/>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89" name="Google Shape;89;p6"/>
              <p:cNvGrpSpPr/>
              <p:nvPr/>
            </p:nvGrpSpPr>
            <p:grpSpPr>
              <a:xfrm>
                <a:off x="8595300" y="365550"/>
                <a:ext cx="183000" cy="183000"/>
                <a:chOff x="8225400" y="367488"/>
                <a:chExt cx="183000" cy="183000"/>
              </a:xfrm>
            </p:grpSpPr>
            <p:cxnSp>
              <p:nvCxnSpPr>
                <p:cNvPr id="90" name="Google Shape;90;p6"/>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91" name="Google Shape;91;p6"/>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92" name="Google Shape;92;p6"/>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3" name="Google Shape;93;p6"/>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94" name="Google Shape;94;p6"/>
          <p:cNvSpPr txBox="1">
            <a:spLocks noGrp="1"/>
          </p:cNvSpPr>
          <p:nvPr>
            <p:ph type="title"/>
          </p:nvPr>
        </p:nvSpPr>
        <p:spPr>
          <a:xfrm>
            <a:off x="715125" y="731525"/>
            <a:ext cx="77139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2"/>
        <p:cNvGrpSpPr/>
        <p:nvPr/>
      </p:nvGrpSpPr>
      <p:grpSpPr>
        <a:xfrm>
          <a:off x="0" y="0"/>
          <a:ext cx="0" cy="0"/>
          <a:chOff x="0" y="0"/>
          <a:chExt cx="0" cy="0"/>
        </a:xfrm>
      </p:grpSpPr>
      <p:pic>
        <p:nvPicPr>
          <p:cNvPr id="143" name="Google Shape;143;p9"/>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44" name="Google Shape;144;p9"/>
          <p:cNvGrpSpPr/>
          <p:nvPr/>
        </p:nvGrpSpPr>
        <p:grpSpPr>
          <a:xfrm>
            <a:off x="2025281" y="535000"/>
            <a:ext cx="6492300" cy="3749100"/>
            <a:chOff x="1371300" y="742950"/>
            <a:chExt cx="6492300" cy="3749100"/>
          </a:xfrm>
        </p:grpSpPr>
        <p:sp>
          <p:nvSpPr>
            <p:cNvPr id="145" name="Google Shape;145;p9"/>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a:off x="1371300" y="742950"/>
              <a:ext cx="6401400" cy="3657600"/>
              <a:chOff x="1371300" y="742950"/>
              <a:chExt cx="6401400" cy="3657600"/>
            </a:xfrm>
          </p:grpSpPr>
          <p:sp>
            <p:nvSpPr>
              <p:cNvPr id="147" name="Google Shape;147;p9"/>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8" name="Google Shape;148;p9"/>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49" name="Google Shape;149;p9"/>
              <p:cNvGrpSpPr/>
              <p:nvPr/>
            </p:nvGrpSpPr>
            <p:grpSpPr>
              <a:xfrm>
                <a:off x="7498200" y="834288"/>
                <a:ext cx="183000" cy="183000"/>
                <a:chOff x="8225400" y="367488"/>
                <a:chExt cx="183000" cy="183000"/>
              </a:xfrm>
            </p:grpSpPr>
            <p:cxnSp>
              <p:nvCxnSpPr>
                <p:cNvPr id="150" name="Google Shape;150;p9"/>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51" name="Google Shape;151;p9"/>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52" name="Google Shape;152;p9"/>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3" name="Google Shape;153;p9"/>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154" name="Google Shape;154;p9"/>
          <p:cNvGrpSpPr/>
          <p:nvPr/>
        </p:nvGrpSpPr>
        <p:grpSpPr>
          <a:xfrm>
            <a:off x="1371300" y="742950"/>
            <a:ext cx="6492300" cy="3749100"/>
            <a:chOff x="1371300" y="742950"/>
            <a:chExt cx="6492300" cy="3749100"/>
          </a:xfrm>
        </p:grpSpPr>
        <p:sp>
          <p:nvSpPr>
            <p:cNvPr id="155" name="Google Shape;155;p9"/>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a:off x="1371300" y="742950"/>
              <a:ext cx="6401400" cy="3657600"/>
              <a:chOff x="1371300" y="742950"/>
              <a:chExt cx="6401400" cy="3657600"/>
            </a:xfrm>
          </p:grpSpPr>
          <p:sp>
            <p:nvSpPr>
              <p:cNvPr id="157" name="Google Shape;157;p9"/>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 name="Google Shape;158;p9"/>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59" name="Google Shape;159;p9"/>
              <p:cNvGrpSpPr/>
              <p:nvPr/>
            </p:nvGrpSpPr>
            <p:grpSpPr>
              <a:xfrm>
                <a:off x="7498200" y="834288"/>
                <a:ext cx="183000" cy="183000"/>
                <a:chOff x="8225400" y="367488"/>
                <a:chExt cx="183000" cy="183000"/>
              </a:xfrm>
            </p:grpSpPr>
            <p:cxnSp>
              <p:nvCxnSpPr>
                <p:cNvPr id="160" name="Google Shape;160;p9"/>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61" name="Google Shape;161;p9"/>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62" name="Google Shape;162;p9"/>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3" name="Google Shape;163;p9"/>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164" name="Google Shape;164;p9"/>
          <p:cNvSpPr txBox="1">
            <a:spLocks noGrp="1"/>
          </p:cNvSpPr>
          <p:nvPr>
            <p:ph type="title"/>
          </p:nvPr>
        </p:nvSpPr>
        <p:spPr>
          <a:xfrm>
            <a:off x="2057400" y="1680088"/>
            <a:ext cx="50292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5" name="Google Shape;165;p9"/>
          <p:cNvSpPr txBox="1">
            <a:spLocks noGrp="1"/>
          </p:cNvSpPr>
          <p:nvPr>
            <p:ph type="subTitle" idx="1"/>
          </p:nvPr>
        </p:nvSpPr>
        <p:spPr>
          <a:xfrm>
            <a:off x="2057400" y="2549013"/>
            <a:ext cx="5029200"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18345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715100" y="3968300"/>
            <a:ext cx="7713900" cy="6402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sz="24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536406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8"/>
        <p:cNvGrpSpPr/>
        <p:nvPr/>
      </p:nvGrpSpPr>
      <p:grpSpPr>
        <a:xfrm>
          <a:off x="0" y="0"/>
          <a:ext cx="0" cy="0"/>
          <a:chOff x="0" y="0"/>
          <a:chExt cx="0" cy="0"/>
        </a:xfrm>
      </p:grpSpPr>
      <p:pic>
        <p:nvPicPr>
          <p:cNvPr id="169" name="Google Shape;169;p11"/>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70" name="Google Shape;170;p11"/>
          <p:cNvGrpSpPr/>
          <p:nvPr/>
        </p:nvGrpSpPr>
        <p:grpSpPr>
          <a:xfrm>
            <a:off x="914400" y="535100"/>
            <a:ext cx="7406700" cy="4164575"/>
            <a:chOff x="914400" y="535100"/>
            <a:chExt cx="7406700" cy="4164575"/>
          </a:xfrm>
        </p:grpSpPr>
        <p:sp>
          <p:nvSpPr>
            <p:cNvPr id="171" name="Google Shape;171;p11"/>
            <p:cNvSpPr/>
            <p:nvPr/>
          </p:nvSpPr>
          <p:spPr>
            <a:xfrm>
              <a:off x="1005900" y="626275"/>
              <a:ext cx="7315200" cy="4073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1"/>
            <p:cNvGrpSpPr/>
            <p:nvPr/>
          </p:nvGrpSpPr>
          <p:grpSpPr>
            <a:xfrm>
              <a:off x="914400" y="535100"/>
              <a:ext cx="7315200" cy="4073400"/>
              <a:chOff x="914400" y="535100"/>
              <a:chExt cx="7315200" cy="4073400"/>
            </a:xfrm>
          </p:grpSpPr>
          <p:sp>
            <p:nvSpPr>
              <p:cNvPr id="173" name="Google Shape;173;p11"/>
              <p:cNvSpPr/>
              <p:nvPr/>
            </p:nvSpPr>
            <p:spPr>
              <a:xfrm>
                <a:off x="914400" y="535100"/>
                <a:ext cx="7315200" cy="4073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1"/>
              <p:cNvGrpSpPr/>
              <p:nvPr/>
            </p:nvGrpSpPr>
            <p:grpSpPr>
              <a:xfrm>
                <a:off x="7955100" y="626350"/>
                <a:ext cx="183000" cy="183000"/>
                <a:chOff x="8225400" y="367488"/>
                <a:chExt cx="183000" cy="183000"/>
              </a:xfrm>
            </p:grpSpPr>
            <p:cxnSp>
              <p:nvCxnSpPr>
                <p:cNvPr id="175" name="Google Shape;175;p11"/>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76" name="Google Shape;176;p11"/>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77" name="Google Shape;177;p11"/>
              <p:cNvSpPr/>
              <p:nvPr/>
            </p:nvSpPr>
            <p:spPr>
              <a:xfrm>
                <a:off x="7635000" y="6263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8" name="Google Shape;178;p11"/>
              <p:cNvCxnSpPr/>
              <p:nvPr/>
            </p:nvCxnSpPr>
            <p:spPr>
              <a:xfrm>
                <a:off x="7284899" y="8093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179" name="Google Shape;179;p11"/>
              <p:cNvCxnSpPr/>
              <p:nvPr/>
            </p:nvCxnSpPr>
            <p:spPr>
              <a:xfrm>
                <a:off x="916188" y="900697"/>
                <a:ext cx="7310400" cy="0"/>
              </a:xfrm>
              <a:prstGeom prst="straightConnector1">
                <a:avLst/>
              </a:prstGeom>
              <a:noFill/>
              <a:ln w="28575" cap="flat" cmpd="sng">
                <a:solidFill>
                  <a:schemeClr val="dk1"/>
                </a:solidFill>
                <a:prstDash val="solid"/>
                <a:round/>
                <a:headEnd type="none" w="med" len="med"/>
                <a:tailEnd type="none" w="med" len="med"/>
              </a:ln>
            </p:spPr>
          </p:cxnSp>
        </p:grpSp>
      </p:grpSp>
      <p:sp>
        <p:nvSpPr>
          <p:cNvPr id="180" name="Google Shape;180;p11"/>
          <p:cNvSpPr txBox="1">
            <a:spLocks noGrp="1"/>
          </p:cNvSpPr>
          <p:nvPr>
            <p:ph type="title" hasCustomPrompt="1"/>
          </p:nvPr>
        </p:nvSpPr>
        <p:spPr>
          <a:xfrm>
            <a:off x="1371600" y="1657350"/>
            <a:ext cx="6400800" cy="182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81" name="Google Shape;181;p11"/>
          <p:cNvSpPr txBox="1">
            <a:spLocks noGrp="1"/>
          </p:cNvSpPr>
          <p:nvPr>
            <p:ph type="subTitle" idx="1"/>
          </p:nvPr>
        </p:nvSpPr>
        <p:spPr>
          <a:xfrm>
            <a:off x="1828850" y="3877100"/>
            <a:ext cx="5486400" cy="3657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3561814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82"/>
        <p:cNvGrpSpPr/>
        <p:nvPr/>
      </p:nvGrpSpPr>
      <p:grpSpPr>
        <a:xfrm>
          <a:off x="0" y="0"/>
          <a:ext cx="0" cy="0"/>
          <a:chOff x="0" y="0"/>
          <a:chExt cx="0" cy="0"/>
        </a:xfrm>
      </p:grpSpPr>
    </p:spTree>
    <p:extLst>
      <p:ext uri="{BB962C8B-B14F-4D97-AF65-F5344CB8AC3E}">
        <p14:creationId xmlns:p14="http://schemas.microsoft.com/office/powerpoint/2010/main" val="80439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83"/>
        <p:cNvGrpSpPr/>
        <p:nvPr/>
      </p:nvGrpSpPr>
      <p:grpSpPr>
        <a:xfrm>
          <a:off x="0" y="0"/>
          <a:ext cx="0" cy="0"/>
          <a:chOff x="0" y="0"/>
          <a:chExt cx="0" cy="0"/>
        </a:xfrm>
      </p:grpSpPr>
      <p:pic>
        <p:nvPicPr>
          <p:cNvPr id="184" name="Google Shape;184;p13"/>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85" name="Google Shape;185;p13"/>
          <p:cNvGrpSpPr/>
          <p:nvPr/>
        </p:nvGrpSpPr>
        <p:grpSpPr>
          <a:xfrm>
            <a:off x="274200" y="274200"/>
            <a:ext cx="8687100" cy="4686600"/>
            <a:chOff x="274200" y="274200"/>
            <a:chExt cx="8687100" cy="4686600"/>
          </a:xfrm>
        </p:grpSpPr>
        <p:sp>
          <p:nvSpPr>
            <p:cNvPr id="186" name="Google Shape;186;p13"/>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13"/>
            <p:cNvGrpSpPr/>
            <p:nvPr/>
          </p:nvGrpSpPr>
          <p:grpSpPr>
            <a:xfrm>
              <a:off x="274200" y="274200"/>
              <a:ext cx="8595900" cy="4595100"/>
              <a:chOff x="274200" y="274200"/>
              <a:chExt cx="8595900" cy="4595100"/>
            </a:xfrm>
          </p:grpSpPr>
          <p:grpSp>
            <p:nvGrpSpPr>
              <p:cNvPr id="188" name="Google Shape;188;p13"/>
              <p:cNvGrpSpPr/>
              <p:nvPr/>
            </p:nvGrpSpPr>
            <p:grpSpPr>
              <a:xfrm>
                <a:off x="274200" y="274200"/>
                <a:ext cx="8595900" cy="4595100"/>
                <a:chOff x="274200" y="274200"/>
                <a:chExt cx="8595900" cy="4595100"/>
              </a:xfrm>
            </p:grpSpPr>
            <p:sp>
              <p:nvSpPr>
                <p:cNvPr id="189" name="Google Shape;189;p13"/>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0" name="Google Shape;190;p13"/>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191" name="Google Shape;191;p13"/>
              <p:cNvGrpSpPr/>
              <p:nvPr/>
            </p:nvGrpSpPr>
            <p:grpSpPr>
              <a:xfrm>
                <a:off x="8595300" y="365550"/>
                <a:ext cx="183000" cy="183000"/>
                <a:chOff x="8225400" y="367488"/>
                <a:chExt cx="183000" cy="183000"/>
              </a:xfrm>
            </p:grpSpPr>
            <p:cxnSp>
              <p:nvCxnSpPr>
                <p:cNvPr id="192" name="Google Shape;192;p13"/>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93" name="Google Shape;193;p13"/>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94" name="Google Shape;194;p13"/>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5" name="Google Shape;195;p13"/>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196" name="Google Shape;196;p13"/>
          <p:cNvSpPr txBox="1">
            <a:spLocks noGrp="1"/>
          </p:cNvSpPr>
          <p:nvPr>
            <p:ph type="subTitle" idx="1"/>
          </p:nvPr>
        </p:nvSpPr>
        <p:spPr>
          <a:xfrm>
            <a:off x="1957976" y="1802875"/>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7" name="Google Shape;197;p13"/>
          <p:cNvSpPr txBox="1">
            <a:spLocks noGrp="1"/>
          </p:cNvSpPr>
          <p:nvPr>
            <p:ph type="subTitle" idx="2"/>
          </p:nvPr>
        </p:nvSpPr>
        <p:spPr>
          <a:xfrm>
            <a:off x="1957956" y="3399150"/>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8" name="Google Shape;198;p13"/>
          <p:cNvSpPr txBox="1">
            <a:spLocks noGrp="1"/>
          </p:cNvSpPr>
          <p:nvPr>
            <p:ph type="subTitle" idx="3"/>
          </p:nvPr>
        </p:nvSpPr>
        <p:spPr>
          <a:xfrm>
            <a:off x="5997466" y="1803588"/>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9" name="Google Shape;199;p13"/>
          <p:cNvSpPr txBox="1">
            <a:spLocks noGrp="1"/>
          </p:cNvSpPr>
          <p:nvPr>
            <p:ph type="subTitle" idx="4"/>
          </p:nvPr>
        </p:nvSpPr>
        <p:spPr>
          <a:xfrm>
            <a:off x="6043506" y="3399143"/>
            <a:ext cx="22860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0" name="Google Shape;200;p13"/>
          <p:cNvSpPr txBox="1">
            <a:spLocks noGrp="1"/>
          </p:cNvSpPr>
          <p:nvPr>
            <p:ph type="title" hasCustomPrompt="1"/>
          </p:nvPr>
        </p:nvSpPr>
        <p:spPr>
          <a:xfrm>
            <a:off x="769317" y="1802875"/>
            <a:ext cx="1188600" cy="109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1" name="Google Shape;201;p13"/>
          <p:cNvSpPr txBox="1">
            <a:spLocks noGrp="1"/>
          </p:cNvSpPr>
          <p:nvPr>
            <p:ph type="subTitle" idx="5"/>
          </p:nvPr>
        </p:nvSpPr>
        <p:spPr>
          <a:xfrm>
            <a:off x="1957976" y="2261521"/>
            <a:ext cx="23775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2" name="Google Shape;202;p13"/>
          <p:cNvSpPr txBox="1">
            <a:spLocks noGrp="1"/>
          </p:cNvSpPr>
          <p:nvPr>
            <p:ph type="title" idx="6" hasCustomPrompt="1"/>
          </p:nvPr>
        </p:nvSpPr>
        <p:spPr>
          <a:xfrm>
            <a:off x="4808859" y="1803600"/>
            <a:ext cx="1188600" cy="109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3" name="Google Shape;203;p13"/>
          <p:cNvSpPr txBox="1">
            <a:spLocks noGrp="1"/>
          </p:cNvSpPr>
          <p:nvPr>
            <p:ph type="subTitle" idx="7"/>
          </p:nvPr>
        </p:nvSpPr>
        <p:spPr>
          <a:xfrm>
            <a:off x="5997466" y="2260800"/>
            <a:ext cx="23775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4" name="Google Shape;204;p13"/>
          <p:cNvSpPr txBox="1">
            <a:spLocks noGrp="1"/>
          </p:cNvSpPr>
          <p:nvPr>
            <p:ph type="title" idx="8" hasCustomPrompt="1"/>
          </p:nvPr>
        </p:nvSpPr>
        <p:spPr>
          <a:xfrm>
            <a:off x="769347" y="3399150"/>
            <a:ext cx="1188600" cy="109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5" name="Google Shape;205;p13"/>
          <p:cNvSpPr txBox="1">
            <a:spLocks noGrp="1"/>
          </p:cNvSpPr>
          <p:nvPr>
            <p:ph type="subTitle" idx="9"/>
          </p:nvPr>
        </p:nvSpPr>
        <p:spPr>
          <a:xfrm>
            <a:off x="1957956" y="3856343"/>
            <a:ext cx="23775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6" name="Google Shape;206;p13"/>
          <p:cNvSpPr txBox="1">
            <a:spLocks noGrp="1"/>
          </p:cNvSpPr>
          <p:nvPr>
            <p:ph type="title" idx="13" hasCustomPrompt="1"/>
          </p:nvPr>
        </p:nvSpPr>
        <p:spPr>
          <a:xfrm>
            <a:off x="4854897" y="3399143"/>
            <a:ext cx="1188600" cy="109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 name="Google Shape;207;p13"/>
          <p:cNvSpPr txBox="1">
            <a:spLocks noGrp="1"/>
          </p:cNvSpPr>
          <p:nvPr>
            <p:ph type="subTitle" idx="14"/>
          </p:nvPr>
        </p:nvSpPr>
        <p:spPr>
          <a:xfrm>
            <a:off x="6043506" y="3856343"/>
            <a:ext cx="22860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8" name="Google Shape;208;p13"/>
          <p:cNvSpPr txBox="1">
            <a:spLocks noGrp="1"/>
          </p:cNvSpPr>
          <p:nvPr>
            <p:ph type="title" idx="15"/>
          </p:nvPr>
        </p:nvSpPr>
        <p:spPr>
          <a:xfrm>
            <a:off x="715650" y="731525"/>
            <a:ext cx="77133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9783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9"/>
        <p:cNvGrpSpPr/>
        <p:nvPr/>
      </p:nvGrpSpPr>
      <p:grpSpPr>
        <a:xfrm>
          <a:off x="0" y="0"/>
          <a:ext cx="0" cy="0"/>
          <a:chOff x="0" y="0"/>
          <a:chExt cx="0" cy="0"/>
        </a:xfrm>
      </p:grpSpPr>
      <p:pic>
        <p:nvPicPr>
          <p:cNvPr id="210" name="Google Shape;210;p14"/>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11" name="Google Shape;211;p14"/>
          <p:cNvGrpSpPr/>
          <p:nvPr/>
        </p:nvGrpSpPr>
        <p:grpSpPr>
          <a:xfrm>
            <a:off x="2025281" y="535000"/>
            <a:ext cx="6492300" cy="3749100"/>
            <a:chOff x="1371300" y="742950"/>
            <a:chExt cx="6492300" cy="3749100"/>
          </a:xfrm>
        </p:grpSpPr>
        <p:sp>
          <p:nvSpPr>
            <p:cNvPr id="212" name="Google Shape;212;p14"/>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14"/>
            <p:cNvGrpSpPr/>
            <p:nvPr/>
          </p:nvGrpSpPr>
          <p:grpSpPr>
            <a:xfrm>
              <a:off x="1371300" y="742950"/>
              <a:ext cx="6401400" cy="3657600"/>
              <a:chOff x="1371300" y="742950"/>
              <a:chExt cx="6401400" cy="3657600"/>
            </a:xfrm>
          </p:grpSpPr>
          <p:sp>
            <p:nvSpPr>
              <p:cNvPr id="214" name="Google Shape;214;p14"/>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5" name="Google Shape;215;p14"/>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216" name="Google Shape;216;p14"/>
              <p:cNvGrpSpPr/>
              <p:nvPr/>
            </p:nvGrpSpPr>
            <p:grpSpPr>
              <a:xfrm>
                <a:off x="7498200" y="834288"/>
                <a:ext cx="183000" cy="183000"/>
                <a:chOff x="8225400" y="367488"/>
                <a:chExt cx="183000" cy="183000"/>
              </a:xfrm>
            </p:grpSpPr>
            <p:cxnSp>
              <p:nvCxnSpPr>
                <p:cNvPr id="217" name="Google Shape;217;p14"/>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18" name="Google Shape;218;p14"/>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19" name="Google Shape;219;p14"/>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0" name="Google Shape;220;p14"/>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221" name="Google Shape;221;p14"/>
          <p:cNvGrpSpPr/>
          <p:nvPr/>
        </p:nvGrpSpPr>
        <p:grpSpPr>
          <a:xfrm>
            <a:off x="1371300" y="742950"/>
            <a:ext cx="6492300" cy="3749100"/>
            <a:chOff x="1371300" y="742950"/>
            <a:chExt cx="6492300" cy="3749100"/>
          </a:xfrm>
        </p:grpSpPr>
        <p:sp>
          <p:nvSpPr>
            <p:cNvPr id="222" name="Google Shape;222;p14"/>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14"/>
            <p:cNvGrpSpPr/>
            <p:nvPr/>
          </p:nvGrpSpPr>
          <p:grpSpPr>
            <a:xfrm>
              <a:off x="1371300" y="742950"/>
              <a:ext cx="6401400" cy="3657600"/>
              <a:chOff x="1371300" y="742950"/>
              <a:chExt cx="6401400" cy="3657600"/>
            </a:xfrm>
          </p:grpSpPr>
          <p:sp>
            <p:nvSpPr>
              <p:cNvPr id="224" name="Google Shape;224;p14"/>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5" name="Google Shape;225;p14"/>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226" name="Google Shape;226;p14"/>
              <p:cNvGrpSpPr/>
              <p:nvPr/>
            </p:nvGrpSpPr>
            <p:grpSpPr>
              <a:xfrm>
                <a:off x="7498200" y="834288"/>
                <a:ext cx="183000" cy="183000"/>
                <a:chOff x="8225400" y="367488"/>
                <a:chExt cx="183000" cy="183000"/>
              </a:xfrm>
            </p:grpSpPr>
            <p:cxnSp>
              <p:nvCxnSpPr>
                <p:cNvPr id="227" name="Google Shape;227;p14"/>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28" name="Google Shape;228;p14"/>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29" name="Google Shape;229;p14"/>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0" name="Google Shape;230;p14"/>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231" name="Google Shape;231;p14"/>
          <p:cNvSpPr txBox="1">
            <a:spLocks noGrp="1"/>
          </p:cNvSpPr>
          <p:nvPr>
            <p:ph type="title"/>
          </p:nvPr>
        </p:nvSpPr>
        <p:spPr>
          <a:xfrm>
            <a:off x="2286000" y="3293217"/>
            <a:ext cx="4572000" cy="5028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2" name="Google Shape;232;p14"/>
          <p:cNvSpPr txBox="1">
            <a:spLocks noGrp="1"/>
          </p:cNvSpPr>
          <p:nvPr>
            <p:ph type="subTitle" idx="1"/>
          </p:nvPr>
        </p:nvSpPr>
        <p:spPr>
          <a:xfrm>
            <a:off x="1828800" y="1600317"/>
            <a:ext cx="54864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4257685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33"/>
        <p:cNvGrpSpPr/>
        <p:nvPr/>
      </p:nvGrpSpPr>
      <p:grpSpPr>
        <a:xfrm>
          <a:off x="0" y="0"/>
          <a:ext cx="0" cy="0"/>
          <a:chOff x="0" y="0"/>
          <a:chExt cx="0" cy="0"/>
        </a:xfrm>
      </p:grpSpPr>
      <p:pic>
        <p:nvPicPr>
          <p:cNvPr id="234" name="Google Shape;234;p15"/>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35" name="Google Shape;235;p15"/>
          <p:cNvGrpSpPr/>
          <p:nvPr/>
        </p:nvGrpSpPr>
        <p:grpSpPr>
          <a:xfrm>
            <a:off x="274200" y="274200"/>
            <a:ext cx="8687100" cy="4686600"/>
            <a:chOff x="274200" y="274200"/>
            <a:chExt cx="8687100" cy="4686600"/>
          </a:xfrm>
        </p:grpSpPr>
        <p:sp>
          <p:nvSpPr>
            <p:cNvPr id="236" name="Google Shape;236;p15"/>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15"/>
            <p:cNvGrpSpPr/>
            <p:nvPr/>
          </p:nvGrpSpPr>
          <p:grpSpPr>
            <a:xfrm>
              <a:off x="274200" y="274200"/>
              <a:ext cx="8595900" cy="4595100"/>
              <a:chOff x="274200" y="274200"/>
              <a:chExt cx="8595900" cy="4595100"/>
            </a:xfrm>
          </p:grpSpPr>
          <p:grpSp>
            <p:nvGrpSpPr>
              <p:cNvPr id="238" name="Google Shape;238;p15"/>
              <p:cNvGrpSpPr/>
              <p:nvPr/>
            </p:nvGrpSpPr>
            <p:grpSpPr>
              <a:xfrm>
                <a:off x="274200" y="274200"/>
                <a:ext cx="8595900" cy="4595100"/>
                <a:chOff x="274200" y="274200"/>
                <a:chExt cx="8595900" cy="4595100"/>
              </a:xfrm>
            </p:grpSpPr>
            <p:sp>
              <p:nvSpPr>
                <p:cNvPr id="239" name="Google Shape;239;p15"/>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0" name="Google Shape;240;p15"/>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241" name="Google Shape;241;p15"/>
              <p:cNvGrpSpPr/>
              <p:nvPr/>
            </p:nvGrpSpPr>
            <p:grpSpPr>
              <a:xfrm>
                <a:off x="8595300" y="365550"/>
                <a:ext cx="183000" cy="183000"/>
                <a:chOff x="8225400" y="367488"/>
                <a:chExt cx="183000" cy="183000"/>
              </a:xfrm>
            </p:grpSpPr>
            <p:cxnSp>
              <p:nvCxnSpPr>
                <p:cNvPr id="242" name="Google Shape;242;p15"/>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43" name="Google Shape;243;p15"/>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44" name="Google Shape;244;p15"/>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5" name="Google Shape;245;p15"/>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246" name="Google Shape;246;p15"/>
          <p:cNvSpPr txBox="1">
            <a:spLocks noGrp="1"/>
          </p:cNvSpPr>
          <p:nvPr>
            <p:ph type="title"/>
          </p:nvPr>
        </p:nvSpPr>
        <p:spPr>
          <a:xfrm>
            <a:off x="715125" y="731525"/>
            <a:ext cx="7713900" cy="685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21445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47"/>
        <p:cNvGrpSpPr/>
        <p:nvPr/>
      </p:nvGrpSpPr>
      <p:grpSpPr>
        <a:xfrm>
          <a:off x="0" y="0"/>
          <a:ext cx="0" cy="0"/>
          <a:chOff x="0" y="0"/>
          <a:chExt cx="0" cy="0"/>
        </a:xfrm>
      </p:grpSpPr>
      <p:pic>
        <p:nvPicPr>
          <p:cNvPr id="248" name="Google Shape;248;p16"/>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49" name="Google Shape;249;p16"/>
          <p:cNvGrpSpPr/>
          <p:nvPr/>
        </p:nvGrpSpPr>
        <p:grpSpPr>
          <a:xfrm>
            <a:off x="274200" y="274200"/>
            <a:ext cx="5919000" cy="4425900"/>
            <a:chOff x="274200" y="274200"/>
            <a:chExt cx="5919000" cy="4425900"/>
          </a:xfrm>
        </p:grpSpPr>
        <p:sp>
          <p:nvSpPr>
            <p:cNvPr id="250" name="Google Shape;250;p16"/>
            <p:cNvSpPr/>
            <p:nvPr/>
          </p:nvSpPr>
          <p:spPr>
            <a:xfrm>
              <a:off x="365700" y="365700"/>
              <a:ext cx="5827500" cy="4334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16"/>
            <p:cNvGrpSpPr/>
            <p:nvPr/>
          </p:nvGrpSpPr>
          <p:grpSpPr>
            <a:xfrm>
              <a:off x="274200" y="274200"/>
              <a:ext cx="5827500" cy="4334400"/>
              <a:chOff x="274200" y="274200"/>
              <a:chExt cx="5827500" cy="4334400"/>
            </a:xfrm>
          </p:grpSpPr>
          <p:sp>
            <p:nvSpPr>
              <p:cNvPr id="252" name="Google Shape;252;p16"/>
              <p:cNvSpPr/>
              <p:nvPr/>
            </p:nvSpPr>
            <p:spPr>
              <a:xfrm>
                <a:off x="274200" y="274200"/>
                <a:ext cx="5827500" cy="4334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16"/>
              <p:cNvGrpSpPr/>
              <p:nvPr/>
            </p:nvGrpSpPr>
            <p:grpSpPr>
              <a:xfrm>
                <a:off x="5827100" y="365450"/>
                <a:ext cx="183000" cy="183000"/>
                <a:chOff x="8225400" y="367488"/>
                <a:chExt cx="183000" cy="183000"/>
              </a:xfrm>
            </p:grpSpPr>
            <p:cxnSp>
              <p:nvCxnSpPr>
                <p:cNvPr id="254" name="Google Shape;254;p16"/>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55" name="Google Shape;255;p16"/>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56" name="Google Shape;256;p16"/>
              <p:cNvSpPr/>
              <p:nvPr/>
            </p:nvSpPr>
            <p:spPr>
              <a:xfrm>
                <a:off x="5507000" y="3654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7" name="Google Shape;257;p16"/>
              <p:cNvCxnSpPr/>
              <p:nvPr/>
            </p:nvCxnSpPr>
            <p:spPr>
              <a:xfrm>
                <a:off x="5156899" y="5484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258" name="Google Shape;258;p16"/>
              <p:cNvCxnSpPr/>
              <p:nvPr/>
            </p:nvCxnSpPr>
            <p:spPr>
              <a:xfrm>
                <a:off x="283500" y="639800"/>
                <a:ext cx="5815200" cy="0"/>
              </a:xfrm>
              <a:prstGeom prst="straightConnector1">
                <a:avLst/>
              </a:prstGeom>
              <a:noFill/>
              <a:ln w="28575" cap="flat" cmpd="sng">
                <a:solidFill>
                  <a:schemeClr val="dk1"/>
                </a:solidFill>
                <a:prstDash val="solid"/>
                <a:round/>
                <a:headEnd type="none" w="med" len="med"/>
                <a:tailEnd type="none" w="med" len="med"/>
              </a:ln>
            </p:spPr>
          </p:cxnSp>
        </p:grpSp>
      </p:grpSp>
      <p:sp>
        <p:nvSpPr>
          <p:cNvPr id="259" name="Google Shape;259;p16"/>
          <p:cNvSpPr txBox="1">
            <a:spLocks noGrp="1"/>
          </p:cNvSpPr>
          <p:nvPr>
            <p:ph type="subTitle" idx="1"/>
          </p:nvPr>
        </p:nvSpPr>
        <p:spPr>
          <a:xfrm>
            <a:off x="715100" y="1600325"/>
            <a:ext cx="3674100" cy="9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0" name="Google Shape;260;p16"/>
          <p:cNvSpPr txBox="1">
            <a:spLocks noGrp="1"/>
          </p:cNvSpPr>
          <p:nvPr>
            <p:ph type="title"/>
          </p:nvPr>
        </p:nvSpPr>
        <p:spPr>
          <a:xfrm>
            <a:off x="714350" y="731525"/>
            <a:ext cx="3674100" cy="685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328335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61"/>
        <p:cNvGrpSpPr/>
        <p:nvPr/>
      </p:nvGrpSpPr>
      <p:grpSpPr>
        <a:xfrm>
          <a:off x="0" y="0"/>
          <a:ext cx="0" cy="0"/>
          <a:chOff x="0" y="0"/>
          <a:chExt cx="0" cy="0"/>
        </a:xfrm>
      </p:grpSpPr>
      <p:pic>
        <p:nvPicPr>
          <p:cNvPr id="262" name="Google Shape;262;p17"/>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63" name="Google Shape;263;p17"/>
          <p:cNvGrpSpPr/>
          <p:nvPr/>
        </p:nvGrpSpPr>
        <p:grpSpPr>
          <a:xfrm>
            <a:off x="274200" y="274200"/>
            <a:ext cx="8687100" cy="4686600"/>
            <a:chOff x="274200" y="274200"/>
            <a:chExt cx="8687100" cy="4686600"/>
          </a:xfrm>
        </p:grpSpPr>
        <p:sp>
          <p:nvSpPr>
            <p:cNvPr id="264" name="Google Shape;264;p17"/>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265;p17"/>
            <p:cNvGrpSpPr/>
            <p:nvPr/>
          </p:nvGrpSpPr>
          <p:grpSpPr>
            <a:xfrm>
              <a:off x="274200" y="274200"/>
              <a:ext cx="8595900" cy="4595100"/>
              <a:chOff x="274200" y="274200"/>
              <a:chExt cx="8595900" cy="4595100"/>
            </a:xfrm>
          </p:grpSpPr>
          <p:grpSp>
            <p:nvGrpSpPr>
              <p:cNvPr id="266" name="Google Shape;266;p17"/>
              <p:cNvGrpSpPr/>
              <p:nvPr/>
            </p:nvGrpSpPr>
            <p:grpSpPr>
              <a:xfrm>
                <a:off x="274200" y="274200"/>
                <a:ext cx="8595900" cy="4595100"/>
                <a:chOff x="274200" y="274200"/>
                <a:chExt cx="8595900" cy="4595100"/>
              </a:xfrm>
            </p:grpSpPr>
            <p:sp>
              <p:nvSpPr>
                <p:cNvPr id="267" name="Google Shape;267;p17"/>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17"/>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269" name="Google Shape;269;p17"/>
              <p:cNvGrpSpPr/>
              <p:nvPr/>
            </p:nvGrpSpPr>
            <p:grpSpPr>
              <a:xfrm>
                <a:off x="8595300" y="365550"/>
                <a:ext cx="183000" cy="183000"/>
                <a:chOff x="8225400" y="367488"/>
                <a:chExt cx="183000" cy="183000"/>
              </a:xfrm>
            </p:grpSpPr>
            <p:cxnSp>
              <p:nvCxnSpPr>
                <p:cNvPr id="270" name="Google Shape;270;p17"/>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71" name="Google Shape;271;p17"/>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72" name="Google Shape;272;p17"/>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3" name="Google Shape;273;p17"/>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274" name="Google Shape;274;p17"/>
          <p:cNvSpPr txBox="1">
            <a:spLocks noGrp="1"/>
          </p:cNvSpPr>
          <p:nvPr>
            <p:ph type="subTitle" idx="1"/>
          </p:nvPr>
        </p:nvSpPr>
        <p:spPr>
          <a:xfrm>
            <a:off x="714325" y="2754900"/>
            <a:ext cx="3674700" cy="9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17"/>
          <p:cNvSpPr txBox="1">
            <a:spLocks noGrp="1"/>
          </p:cNvSpPr>
          <p:nvPr>
            <p:ph type="title"/>
          </p:nvPr>
        </p:nvSpPr>
        <p:spPr>
          <a:xfrm>
            <a:off x="714325" y="731400"/>
            <a:ext cx="3674700" cy="1840500"/>
          </a:xfrm>
          <a:prstGeom prst="rect">
            <a:avLst/>
          </a:prstGeom>
        </p:spPr>
        <p:txBody>
          <a:bodyPr spcFirstLastPara="1" wrap="square" lIns="91425" tIns="91425" rIns="91425" bIns="91425" anchor="t" anchorCtr="0">
            <a:noAutofit/>
          </a:bodyPr>
          <a:lstStyle>
            <a:lvl1pPr marR="91440"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6" name="Google Shape;276;p17"/>
          <p:cNvSpPr>
            <a:spLocks noGrp="1"/>
          </p:cNvSpPr>
          <p:nvPr>
            <p:ph type="pic" idx="2"/>
          </p:nvPr>
        </p:nvSpPr>
        <p:spPr>
          <a:xfrm>
            <a:off x="4769625" y="1271375"/>
            <a:ext cx="3644400" cy="3217800"/>
          </a:xfrm>
          <a:prstGeom prst="rect">
            <a:avLst/>
          </a:prstGeom>
          <a:noFill/>
          <a:ln w="9525" cap="flat" cmpd="sng">
            <a:solidFill>
              <a:schemeClr val="dk1"/>
            </a:solidFill>
            <a:prstDash val="solid"/>
            <a:round/>
            <a:headEnd type="none" w="sm" len="sm"/>
            <a:tailEnd type="none" w="sm" len="sm"/>
          </a:ln>
        </p:spPr>
      </p:sp>
    </p:spTree>
    <p:extLst>
      <p:ext uri="{BB962C8B-B14F-4D97-AF65-F5344CB8AC3E}">
        <p14:creationId xmlns:p14="http://schemas.microsoft.com/office/powerpoint/2010/main" val="2426081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77"/>
        <p:cNvGrpSpPr/>
        <p:nvPr/>
      </p:nvGrpSpPr>
      <p:grpSpPr>
        <a:xfrm>
          <a:off x="0" y="0"/>
          <a:ext cx="0" cy="0"/>
          <a:chOff x="0" y="0"/>
          <a:chExt cx="0" cy="0"/>
        </a:xfrm>
      </p:grpSpPr>
      <p:pic>
        <p:nvPicPr>
          <p:cNvPr id="278" name="Google Shape;278;p18"/>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79" name="Google Shape;279;p18"/>
          <p:cNvGrpSpPr/>
          <p:nvPr/>
        </p:nvGrpSpPr>
        <p:grpSpPr>
          <a:xfrm>
            <a:off x="274200" y="274200"/>
            <a:ext cx="8687100" cy="4686600"/>
            <a:chOff x="274200" y="274200"/>
            <a:chExt cx="8687100" cy="4686600"/>
          </a:xfrm>
        </p:grpSpPr>
        <p:sp>
          <p:nvSpPr>
            <p:cNvPr id="280" name="Google Shape;280;p18"/>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 name="Google Shape;281;p18"/>
            <p:cNvGrpSpPr/>
            <p:nvPr/>
          </p:nvGrpSpPr>
          <p:grpSpPr>
            <a:xfrm>
              <a:off x="274200" y="274200"/>
              <a:ext cx="8595900" cy="4595100"/>
              <a:chOff x="274200" y="274200"/>
              <a:chExt cx="8595900" cy="4595100"/>
            </a:xfrm>
          </p:grpSpPr>
          <p:grpSp>
            <p:nvGrpSpPr>
              <p:cNvPr id="282" name="Google Shape;282;p18"/>
              <p:cNvGrpSpPr/>
              <p:nvPr/>
            </p:nvGrpSpPr>
            <p:grpSpPr>
              <a:xfrm>
                <a:off x="274200" y="274200"/>
                <a:ext cx="8595900" cy="4595100"/>
                <a:chOff x="274200" y="274200"/>
                <a:chExt cx="8595900" cy="4595100"/>
              </a:xfrm>
            </p:grpSpPr>
            <p:sp>
              <p:nvSpPr>
                <p:cNvPr id="283" name="Google Shape;283;p18"/>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4" name="Google Shape;284;p18"/>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285" name="Google Shape;285;p18"/>
              <p:cNvGrpSpPr/>
              <p:nvPr/>
            </p:nvGrpSpPr>
            <p:grpSpPr>
              <a:xfrm>
                <a:off x="8595300" y="365550"/>
                <a:ext cx="183000" cy="183000"/>
                <a:chOff x="8225400" y="367488"/>
                <a:chExt cx="183000" cy="183000"/>
              </a:xfrm>
            </p:grpSpPr>
            <p:cxnSp>
              <p:nvCxnSpPr>
                <p:cNvPr id="286" name="Google Shape;286;p18"/>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87" name="Google Shape;287;p18"/>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88" name="Google Shape;288;p18"/>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9" name="Google Shape;289;p18"/>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290" name="Google Shape;290;p18"/>
          <p:cNvSpPr txBox="1">
            <a:spLocks noGrp="1"/>
          </p:cNvSpPr>
          <p:nvPr>
            <p:ph type="title"/>
          </p:nvPr>
        </p:nvSpPr>
        <p:spPr>
          <a:xfrm>
            <a:off x="713232" y="731520"/>
            <a:ext cx="77175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1" name="Google Shape;291;p18"/>
          <p:cNvSpPr txBox="1">
            <a:spLocks noGrp="1"/>
          </p:cNvSpPr>
          <p:nvPr>
            <p:ph type="subTitle" idx="1"/>
          </p:nvPr>
        </p:nvSpPr>
        <p:spPr>
          <a:xfrm>
            <a:off x="780350" y="2571436"/>
            <a:ext cx="21972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92" name="Google Shape;292;p18"/>
          <p:cNvSpPr txBox="1">
            <a:spLocks noGrp="1"/>
          </p:cNvSpPr>
          <p:nvPr>
            <p:ph type="subTitle" idx="2"/>
          </p:nvPr>
        </p:nvSpPr>
        <p:spPr>
          <a:xfrm>
            <a:off x="781700" y="3053825"/>
            <a:ext cx="2194500" cy="118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3" name="Google Shape;293;p18"/>
          <p:cNvSpPr txBox="1">
            <a:spLocks noGrp="1"/>
          </p:cNvSpPr>
          <p:nvPr>
            <p:ph type="subTitle" idx="3"/>
          </p:nvPr>
        </p:nvSpPr>
        <p:spPr>
          <a:xfrm>
            <a:off x="3474800" y="3053825"/>
            <a:ext cx="2194500" cy="118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4" name="Google Shape;294;p18"/>
          <p:cNvSpPr txBox="1">
            <a:spLocks noGrp="1"/>
          </p:cNvSpPr>
          <p:nvPr>
            <p:ph type="subTitle" idx="4"/>
          </p:nvPr>
        </p:nvSpPr>
        <p:spPr>
          <a:xfrm>
            <a:off x="6167776" y="3053833"/>
            <a:ext cx="2194500" cy="118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5" name="Google Shape;295;p18"/>
          <p:cNvSpPr txBox="1">
            <a:spLocks noGrp="1"/>
          </p:cNvSpPr>
          <p:nvPr>
            <p:ph type="subTitle" idx="5"/>
          </p:nvPr>
        </p:nvSpPr>
        <p:spPr>
          <a:xfrm>
            <a:off x="3474800" y="2571425"/>
            <a:ext cx="21945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96" name="Google Shape;296;p18"/>
          <p:cNvSpPr txBox="1">
            <a:spLocks noGrp="1"/>
          </p:cNvSpPr>
          <p:nvPr>
            <p:ph type="subTitle" idx="6"/>
          </p:nvPr>
        </p:nvSpPr>
        <p:spPr>
          <a:xfrm>
            <a:off x="6167776" y="2571426"/>
            <a:ext cx="21945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55185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2"/>
        <p:cNvGrpSpPr/>
        <p:nvPr/>
      </p:nvGrpSpPr>
      <p:grpSpPr>
        <a:xfrm>
          <a:off x="0" y="0"/>
          <a:ext cx="0" cy="0"/>
          <a:chOff x="0" y="0"/>
          <a:chExt cx="0" cy="0"/>
        </a:xfrm>
      </p:grpSpPr>
      <p:pic>
        <p:nvPicPr>
          <p:cNvPr id="143" name="Google Shape;143;p9"/>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44" name="Google Shape;144;p9"/>
          <p:cNvGrpSpPr/>
          <p:nvPr/>
        </p:nvGrpSpPr>
        <p:grpSpPr>
          <a:xfrm>
            <a:off x="2025281" y="535000"/>
            <a:ext cx="6492300" cy="3749100"/>
            <a:chOff x="1371300" y="742950"/>
            <a:chExt cx="6492300" cy="3749100"/>
          </a:xfrm>
        </p:grpSpPr>
        <p:sp>
          <p:nvSpPr>
            <p:cNvPr id="145" name="Google Shape;145;p9"/>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a:off x="1371300" y="742950"/>
              <a:ext cx="6401400" cy="3657600"/>
              <a:chOff x="1371300" y="742950"/>
              <a:chExt cx="6401400" cy="3657600"/>
            </a:xfrm>
          </p:grpSpPr>
          <p:sp>
            <p:nvSpPr>
              <p:cNvPr id="147" name="Google Shape;147;p9"/>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8" name="Google Shape;148;p9"/>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49" name="Google Shape;149;p9"/>
              <p:cNvGrpSpPr/>
              <p:nvPr/>
            </p:nvGrpSpPr>
            <p:grpSpPr>
              <a:xfrm>
                <a:off x="7498200" y="834288"/>
                <a:ext cx="183000" cy="183000"/>
                <a:chOff x="8225400" y="367488"/>
                <a:chExt cx="183000" cy="183000"/>
              </a:xfrm>
            </p:grpSpPr>
            <p:cxnSp>
              <p:nvCxnSpPr>
                <p:cNvPr id="150" name="Google Shape;150;p9"/>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51" name="Google Shape;151;p9"/>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52" name="Google Shape;152;p9"/>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3" name="Google Shape;153;p9"/>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154" name="Google Shape;154;p9"/>
          <p:cNvGrpSpPr/>
          <p:nvPr/>
        </p:nvGrpSpPr>
        <p:grpSpPr>
          <a:xfrm>
            <a:off x="1371300" y="742950"/>
            <a:ext cx="6492300" cy="3749100"/>
            <a:chOff x="1371300" y="742950"/>
            <a:chExt cx="6492300" cy="3749100"/>
          </a:xfrm>
        </p:grpSpPr>
        <p:sp>
          <p:nvSpPr>
            <p:cNvPr id="155" name="Google Shape;155;p9"/>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a:off x="1371300" y="742950"/>
              <a:ext cx="6401400" cy="3657600"/>
              <a:chOff x="1371300" y="742950"/>
              <a:chExt cx="6401400" cy="3657600"/>
            </a:xfrm>
          </p:grpSpPr>
          <p:sp>
            <p:nvSpPr>
              <p:cNvPr id="157" name="Google Shape;157;p9"/>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 name="Google Shape;158;p9"/>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59" name="Google Shape;159;p9"/>
              <p:cNvGrpSpPr/>
              <p:nvPr/>
            </p:nvGrpSpPr>
            <p:grpSpPr>
              <a:xfrm>
                <a:off x="7498200" y="834288"/>
                <a:ext cx="183000" cy="183000"/>
                <a:chOff x="8225400" y="367488"/>
                <a:chExt cx="183000" cy="183000"/>
              </a:xfrm>
            </p:grpSpPr>
            <p:cxnSp>
              <p:nvCxnSpPr>
                <p:cNvPr id="160" name="Google Shape;160;p9"/>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61" name="Google Shape;161;p9"/>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62" name="Google Shape;162;p9"/>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3" name="Google Shape;163;p9"/>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164" name="Google Shape;164;p9"/>
          <p:cNvSpPr txBox="1">
            <a:spLocks noGrp="1"/>
          </p:cNvSpPr>
          <p:nvPr>
            <p:ph type="title"/>
          </p:nvPr>
        </p:nvSpPr>
        <p:spPr>
          <a:xfrm>
            <a:off x="2057400" y="1680088"/>
            <a:ext cx="50292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5" name="Google Shape;165;p9"/>
          <p:cNvSpPr txBox="1">
            <a:spLocks noGrp="1"/>
          </p:cNvSpPr>
          <p:nvPr>
            <p:ph type="subTitle" idx="1"/>
          </p:nvPr>
        </p:nvSpPr>
        <p:spPr>
          <a:xfrm>
            <a:off x="2057400" y="2549013"/>
            <a:ext cx="5029200"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7"/>
        <p:cNvGrpSpPr/>
        <p:nvPr/>
      </p:nvGrpSpPr>
      <p:grpSpPr>
        <a:xfrm>
          <a:off x="0" y="0"/>
          <a:ext cx="0" cy="0"/>
          <a:chOff x="0" y="0"/>
          <a:chExt cx="0" cy="0"/>
        </a:xfrm>
      </p:grpSpPr>
      <p:pic>
        <p:nvPicPr>
          <p:cNvPr id="298" name="Google Shape;298;p19"/>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99" name="Google Shape;299;p19"/>
          <p:cNvGrpSpPr/>
          <p:nvPr/>
        </p:nvGrpSpPr>
        <p:grpSpPr>
          <a:xfrm>
            <a:off x="274200" y="274200"/>
            <a:ext cx="8687100" cy="4686600"/>
            <a:chOff x="274200" y="274200"/>
            <a:chExt cx="8687100" cy="4686600"/>
          </a:xfrm>
        </p:grpSpPr>
        <p:sp>
          <p:nvSpPr>
            <p:cNvPr id="300" name="Google Shape;300;p19"/>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301;p19"/>
            <p:cNvGrpSpPr/>
            <p:nvPr/>
          </p:nvGrpSpPr>
          <p:grpSpPr>
            <a:xfrm>
              <a:off x="274200" y="274200"/>
              <a:ext cx="8595900" cy="4595100"/>
              <a:chOff x="274200" y="274200"/>
              <a:chExt cx="8595900" cy="4595100"/>
            </a:xfrm>
          </p:grpSpPr>
          <p:grpSp>
            <p:nvGrpSpPr>
              <p:cNvPr id="302" name="Google Shape;302;p19"/>
              <p:cNvGrpSpPr/>
              <p:nvPr/>
            </p:nvGrpSpPr>
            <p:grpSpPr>
              <a:xfrm>
                <a:off x="274200" y="274200"/>
                <a:ext cx="8595900" cy="4595100"/>
                <a:chOff x="274200" y="274200"/>
                <a:chExt cx="8595900" cy="4595100"/>
              </a:xfrm>
            </p:grpSpPr>
            <p:sp>
              <p:nvSpPr>
                <p:cNvPr id="303" name="Google Shape;303;p19"/>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4" name="Google Shape;304;p19"/>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305" name="Google Shape;305;p19"/>
              <p:cNvGrpSpPr/>
              <p:nvPr/>
            </p:nvGrpSpPr>
            <p:grpSpPr>
              <a:xfrm>
                <a:off x="8595300" y="365550"/>
                <a:ext cx="183000" cy="183000"/>
                <a:chOff x="8225400" y="367488"/>
                <a:chExt cx="183000" cy="183000"/>
              </a:xfrm>
            </p:grpSpPr>
            <p:cxnSp>
              <p:nvCxnSpPr>
                <p:cNvPr id="306" name="Google Shape;306;p19"/>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07" name="Google Shape;307;p19"/>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08" name="Google Shape;308;p19"/>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9" name="Google Shape;309;p19"/>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310" name="Google Shape;310;p19"/>
          <p:cNvSpPr txBox="1">
            <a:spLocks noGrp="1"/>
          </p:cNvSpPr>
          <p:nvPr>
            <p:ph type="title"/>
          </p:nvPr>
        </p:nvSpPr>
        <p:spPr>
          <a:xfrm>
            <a:off x="715100" y="731525"/>
            <a:ext cx="77157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1" name="Google Shape;311;p19"/>
          <p:cNvSpPr txBox="1">
            <a:spLocks noGrp="1"/>
          </p:cNvSpPr>
          <p:nvPr>
            <p:ph type="subTitle" idx="1"/>
          </p:nvPr>
        </p:nvSpPr>
        <p:spPr>
          <a:xfrm>
            <a:off x="3408500" y="2103624"/>
            <a:ext cx="50202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12" name="Google Shape;312;p19"/>
          <p:cNvSpPr txBox="1">
            <a:spLocks noGrp="1"/>
          </p:cNvSpPr>
          <p:nvPr>
            <p:ph type="subTitle" idx="2"/>
          </p:nvPr>
        </p:nvSpPr>
        <p:spPr>
          <a:xfrm>
            <a:off x="3408500" y="3104632"/>
            <a:ext cx="50202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13" name="Google Shape;313;p19"/>
          <p:cNvSpPr txBox="1">
            <a:spLocks noGrp="1"/>
          </p:cNvSpPr>
          <p:nvPr>
            <p:ph type="subTitle" idx="3"/>
          </p:nvPr>
        </p:nvSpPr>
        <p:spPr>
          <a:xfrm>
            <a:off x="3408200" y="4105448"/>
            <a:ext cx="50208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14" name="Google Shape;314;p19"/>
          <p:cNvSpPr txBox="1">
            <a:spLocks noGrp="1"/>
          </p:cNvSpPr>
          <p:nvPr>
            <p:ph type="subTitle" idx="4"/>
          </p:nvPr>
        </p:nvSpPr>
        <p:spPr>
          <a:xfrm>
            <a:off x="3408500" y="1600325"/>
            <a:ext cx="5020200" cy="59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5" name="Google Shape;315;p19"/>
          <p:cNvSpPr txBox="1">
            <a:spLocks noGrp="1"/>
          </p:cNvSpPr>
          <p:nvPr>
            <p:ph type="subTitle" idx="5"/>
          </p:nvPr>
        </p:nvSpPr>
        <p:spPr>
          <a:xfrm>
            <a:off x="3408500" y="2601333"/>
            <a:ext cx="5020200" cy="59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6" name="Google Shape;316;p19"/>
          <p:cNvSpPr txBox="1">
            <a:spLocks noGrp="1"/>
          </p:cNvSpPr>
          <p:nvPr>
            <p:ph type="subTitle" idx="6"/>
          </p:nvPr>
        </p:nvSpPr>
        <p:spPr>
          <a:xfrm>
            <a:off x="3408200" y="3602149"/>
            <a:ext cx="5020800" cy="59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47433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7"/>
        <p:cNvGrpSpPr/>
        <p:nvPr/>
      </p:nvGrpSpPr>
      <p:grpSpPr>
        <a:xfrm>
          <a:off x="0" y="0"/>
          <a:ext cx="0" cy="0"/>
          <a:chOff x="0" y="0"/>
          <a:chExt cx="0" cy="0"/>
        </a:xfrm>
      </p:grpSpPr>
      <p:pic>
        <p:nvPicPr>
          <p:cNvPr id="318" name="Google Shape;318;p20"/>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319" name="Google Shape;319;p20"/>
          <p:cNvGrpSpPr/>
          <p:nvPr/>
        </p:nvGrpSpPr>
        <p:grpSpPr>
          <a:xfrm>
            <a:off x="274200" y="274200"/>
            <a:ext cx="8687100" cy="4686600"/>
            <a:chOff x="274200" y="274200"/>
            <a:chExt cx="8687100" cy="4686600"/>
          </a:xfrm>
        </p:grpSpPr>
        <p:sp>
          <p:nvSpPr>
            <p:cNvPr id="320" name="Google Shape;320;p20"/>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20"/>
            <p:cNvGrpSpPr/>
            <p:nvPr/>
          </p:nvGrpSpPr>
          <p:grpSpPr>
            <a:xfrm>
              <a:off x="274200" y="274200"/>
              <a:ext cx="8595900" cy="4595100"/>
              <a:chOff x="274200" y="274200"/>
              <a:chExt cx="8595900" cy="4595100"/>
            </a:xfrm>
          </p:grpSpPr>
          <p:grpSp>
            <p:nvGrpSpPr>
              <p:cNvPr id="322" name="Google Shape;322;p20"/>
              <p:cNvGrpSpPr/>
              <p:nvPr/>
            </p:nvGrpSpPr>
            <p:grpSpPr>
              <a:xfrm>
                <a:off x="274200" y="274200"/>
                <a:ext cx="8595900" cy="4595100"/>
                <a:chOff x="274200" y="274200"/>
                <a:chExt cx="8595900" cy="4595100"/>
              </a:xfrm>
            </p:grpSpPr>
            <p:sp>
              <p:nvSpPr>
                <p:cNvPr id="323" name="Google Shape;323;p20"/>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4" name="Google Shape;324;p20"/>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325" name="Google Shape;325;p20"/>
              <p:cNvGrpSpPr/>
              <p:nvPr/>
            </p:nvGrpSpPr>
            <p:grpSpPr>
              <a:xfrm>
                <a:off x="8595300" y="365550"/>
                <a:ext cx="183000" cy="183000"/>
                <a:chOff x="8225400" y="367488"/>
                <a:chExt cx="183000" cy="183000"/>
              </a:xfrm>
            </p:grpSpPr>
            <p:cxnSp>
              <p:nvCxnSpPr>
                <p:cNvPr id="326" name="Google Shape;326;p20"/>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27" name="Google Shape;327;p20"/>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28" name="Google Shape;328;p20"/>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9" name="Google Shape;329;p20"/>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330" name="Google Shape;330;p20"/>
          <p:cNvSpPr txBox="1">
            <a:spLocks noGrp="1"/>
          </p:cNvSpPr>
          <p:nvPr>
            <p:ph type="title"/>
          </p:nvPr>
        </p:nvSpPr>
        <p:spPr>
          <a:xfrm>
            <a:off x="715100" y="731400"/>
            <a:ext cx="77139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1" name="Google Shape;331;p20"/>
          <p:cNvSpPr txBox="1">
            <a:spLocks noGrp="1"/>
          </p:cNvSpPr>
          <p:nvPr>
            <p:ph type="subTitle" idx="1"/>
          </p:nvPr>
        </p:nvSpPr>
        <p:spPr>
          <a:xfrm>
            <a:off x="5918599" y="3396625"/>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32" name="Google Shape;332;p20"/>
          <p:cNvSpPr txBox="1">
            <a:spLocks noGrp="1"/>
          </p:cNvSpPr>
          <p:nvPr>
            <p:ph type="subTitle" idx="2"/>
          </p:nvPr>
        </p:nvSpPr>
        <p:spPr>
          <a:xfrm>
            <a:off x="5918599" y="3855625"/>
            <a:ext cx="2377500" cy="640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3" name="Google Shape;333;p20"/>
          <p:cNvSpPr txBox="1">
            <a:spLocks noGrp="1"/>
          </p:cNvSpPr>
          <p:nvPr>
            <p:ph type="subTitle" idx="3"/>
          </p:nvPr>
        </p:nvSpPr>
        <p:spPr>
          <a:xfrm>
            <a:off x="1878800" y="2263125"/>
            <a:ext cx="2377500" cy="640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4" name="Google Shape;334;p20"/>
          <p:cNvSpPr txBox="1">
            <a:spLocks noGrp="1"/>
          </p:cNvSpPr>
          <p:nvPr>
            <p:ph type="subTitle" idx="4"/>
          </p:nvPr>
        </p:nvSpPr>
        <p:spPr>
          <a:xfrm>
            <a:off x="1878800" y="3855634"/>
            <a:ext cx="2377500" cy="640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5" name="Google Shape;335;p20"/>
          <p:cNvSpPr txBox="1">
            <a:spLocks noGrp="1"/>
          </p:cNvSpPr>
          <p:nvPr>
            <p:ph type="subTitle" idx="5"/>
          </p:nvPr>
        </p:nvSpPr>
        <p:spPr>
          <a:xfrm>
            <a:off x="5918599" y="2260100"/>
            <a:ext cx="2377500" cy="640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6" name="Google Shape;336;p20"/>
          <p:cNvSpPr txBox="1">
            <a:spLocks noGrp="1"/>
          </p:cNvSpPr>
          <p:nvPr>
            <p:ph type="subTitle" idx="6"/>
          </p:nvPr>
        </p:nvSpPr>
        <p:spPr>
          <a:xfrm>
            <a:off x="1878800" y="3396625"/>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37" name="Google Shape;337;p20"/>
          <p:cNvSpPr txBox="1">
            <a:spLocks noGrp="1"/>
          </p:cNvSpPr>
          <p:nvPr>
            <p:ph type="subTitle" idx="7"/>
          </p:nvPr>
        </p:nvSpPr>
        <p:spPr>
          <a:xfrm>
            <a:off x="1878800" y="1801544"/>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38" name="Google Shape;338;p20"/>
          <p:cNvSpPr txBox="1">
            <a:spLocks noGrp="1"/>
          </p:cNvSpPr>
          <p:nvPr>
            <p:ph type="subTitle" idx="8"/>
          </p:nvPr>
        </p:nvSpPr>
        <p:spPr>
          <a:xfrm>
            <a:off x="5918599" y="1804550"/>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4042948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39"/>
        <p:cNvGrpSpPr/>
        <p:nvPr/>
      </p:nvGrpSpPr>
      <p:grpSpPr>
        <a:xfrm>
          <a:off x="0" y="0"/>
          <a:ext cx="0" cy="0"/>
          <a:chOff x="0" y="0"/>
          <a:chExt cx="0" cy="0"/>
        </a:xfrm>
      </p:grpSpPr>
      <p:pic>
        <p:nvPicPr>
          <p:cNvPr id="340" name="Google Shape;340;p21"/>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341" name="Google Shape;341;p21"/>
          <p:cNvGrpSpPr/>
          <p:nvPr/>
        </p:nvGrpSpPr>
        <p:grpSpPr>
          <a:xfrm>
            <a:off x="274200" y="274200"/>
            <a:ext cx="8687100" cy="4686600"/>
            <a:chOff x="274200" y="274200"/>
            <a:chExt cx="8687100" cy="4686600"/>
          </a:xfrm>
        </p:grpSpPr>
        <p:sp>
          <p:nvSpPr>
            <p:cNvPr id="342" name="Google Shape;342;p21"/>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21"/>
            <p:cNvGrpSpPr/>
            <p:nvPr/>
          </p:nvGrpSpPr>
          <p:grpSpPr>
            <a:xfrm>
              <a:off x="274200" y="274200"/>
              <a:ext cx="8595900" cy="4595100"/>
              <a:chOff x="274200" y="274200"/>
              <a:chExt cx="8595900" cy="4595100"/>
            </a:xfrm>
          </p:grpSpPr>
          <p:grpSp>
            <p:nvGrpSpPr>
              <p:cNvPr id="344" name="Google Shape;344;p21"/>
              <p:cNvGrpSpPr/>
              <p:nvPr/>
            </p:nvGrpSpPr>
            <p:grpSpPr>
              <a:xfrm>
                <a:off x="274200" y="274200"/>
                <a:ext cx="8595900" cy="4595100"/>
                <a:chOff x="274200" y="274200"/>
                <a:chExt cx="8595900" cy="4595100"/>
              </a:xfrm>
            </p:grpSpPr>
            <p:sp>
              <p:nvSpPr>
                <p:cNvPr id="345" name="Google Shape;345;p21"/>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6" name="Google Shape;346;p21"/>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347" name="Google Shape;347;p21"/>
              <p:cNvGrpSpPr/>
              <p:nvPr/>
            </p:nvGrpSpPr>
            <p:grpSpPr>
              <a:xfrm>
                <a:off x="8595300" y="365550"/>
                <a:ext cx="183000" cy="183000"/>
                <a:chOff x="8225400" y="367488"/>
                <a:chExt cx="183000" cy="183000"/>
              </a:xfrm>
            </p:grpSpPr>
            <p:cxnSp>
              <p:nvCxnSpPr>
                <p:cNvPr id="348" name="Google Shape;348;p21"/>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49" name="Google Shape;349;p21"/>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50" name="Google Shape;350;p21"/>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1" name="Google Shape;351;p21"/>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352" name="Google Shape;352;p21"/>
          <p:cNvSpPr txBox="1">
            <a:spLocks noGrp="1"/>
          </p:cNvSpPr>
          <p:nvPr>
            <p:ph type="title"/>
          </p:nvPr>
        </p:nvSpPr>
        <p:spPr>
          <a:xfrm>
            <a:off x="715100" y="731525"/>
            <a:ext cx="77139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3" name="Google Shape;353;p21"/>
          <p:cNvSpPr txBox="1">
            <a:spLocks noGrp="1"/>
          </p:cNvSpPr>
          <p:nvPr>
            <p:ph type="subTitle" idx="1"/>
          </p:nvPr>
        </p:nvSpPr>
        <p:spPr>
          <a:xfrm>
            <a:off x="3474800" y="2261076"/>
            <a:ext cx="2194500" cy="640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21"/>
          <p:cNvSpPr txBox="1">
            <a:spLocks noGrp="1"/>
          </p:cNvSpPr>
          <p:nvPr>
            <p:ph type="subTitle" idx="2"/>
          </p:nvPr>
        </p:nvSpPr>
        <p:spPr>
          <a:xfrm>
            <a:off x="6166650" y="2261076"/>
            <a:ext cx="2194500" cy="640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5" name="Google Shape;355;p21"/>
          <p:cNvSpPr txBox="1">
            <a:spLocks noGrp="1"/>
          </p:cNvSpPr>
          <p:nvPr>
            <p:ph type="subTitle" idx="3"/>
          </p:nvPr>
        </p:nvSpPr>
        <p:spPr>
          <a:xfrm>
            <a:off x="3474308" y="3853932"/>
            <a:ext cx="2194500" cy="640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6" name="Google Shape;356;p21"/>
          <p:cNvSpPr txBox="1">
            <a:spLocks noGrp="1"/>
          </p:cNvSpPr>
          <p:nvPr>
            <p:ph type="subTitle" idx="4"/>
          </p:nvPr>
        </p:nvSpPr>
        <p:spPr>
          <a:xfrm>
            <a:off x="781538" y="2261076"/>
            <a:ext cx="2194500" cy="640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7" name="Google Shape;357;p21"/>
          <p:cNvSpPr txBox="1">
            <a:spLocks noGrp="1"/>
          </p:cNvSpPr>
          <p:nvPr>
            <p:ph type="subTitle" idx="5"/>
          </p:nvPr>
        </p:nvSpPr>
        <p:spPr>
          <a:xfrm>
            <a:off x="781548" y="3853932"/>
            <a:ext cx="2194500" cy="640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8" name="Google Shape;358;p21"/>
          <p:cNvSpPr txBox="1">
            <a:spLocks noGrp="1"/>
          </p:cNvSpPr>
          <p:nvPr>
            <p:ph type="subTitle" idx="6"/>
          </p:nvPr>
        </p:nvSpPr>
        <p:spPr>
          <a:xfrm>
            <a:off x="6168018" y="3853932"/>
            <a:ext cx="2194500" cy="640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9" name="Google Shape;359;p21"/>
          <p:cNvSpPr txBox="1">
            <a:spLocks noGrp="1"/>
          </p:cNvSpPr>
          <p:nvPr>
            <p:ph type="subTitle" idx="7"/>
          </p:nvPr>
        </p:nvSpPr>
        <p:spPr>
          <a:xfrm>
            <a:off x="3474750" y="1803550"/>
            <a:ext cx="21945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0" name="Google Shape;360;p21"/>
          <p:cNvSpPr txBox="1">
            <a:spLocks noGrp="1"/>
          </p:cNvSpPr>
          <p:nvPr>
            <p:ph type="subTitle" idx="8"/>
          </p:nvPr>
        </p:nvSpPr>
        <p:spPr>
          <a:xfrm>
            <a:off x="6166650" y="1803550"/>
            <a:ext cx="21945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1" name="Google Shape;361;p21"/>
          <p:cNvSpPr txBox="1">
            <a:spLocks noGrp="1"/>
          </p:cNvSpPr>
          <p:nvPr>
            <p:ph type="subTitle" idx="9"/>
          </p:nvPr>
        </p:nvSpPr>
        <p:spPr>
          <a:xfrm>
            <a:off x="3475767" y="3401300"/>
            <a:ext cx="21927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2" name="Google Shape;362;p21"/>
          <p:cNvSpPr txBox="1">
            <a:spLocks noGrp="1"/>
          </p:cNvSpPr>
          <p:nvPr>
            <p:ph type="subTitle" idx="13"/>
          </p:nvPr>
        </p:nvSpPr>
        <p:spPr>
          <a:xfrm>
            <a:off x="781538" y="1803550"/>
            <a:ext cx="21945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3" name="Google Shape;363;p21"/>
          <p:cNvSpPr txBox="1">
            <a:spLocks noGrp="1"/>
          </p:cNvSpPr>
          <p:nvPr>
            <p:ph type="subTitle" idx="14"/>
          </p:nvPr>
        </p:nvSpPr>
        <p:spPr>
          <a:xfrm>
            <a:off x="781552" y="3401312"/>
            <a:ext cx="21945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4" name="Google Shape;364;p21"/>
          <p:cNvSpPr txBox="1">
            <a:spLocks noGrp="1"/>
          </p:cNvSpPr>
          <p:nvPr>
            <p:ph type="subTitle" idx="15"/>
          </p:nvPr>
        </p:nvSpPr>
        <p:spPr>
          <a:xfrm>
            <a:off x="6168018" y="3401300"/>
            <a:ext cx="21945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2217616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65"/>
        <p:cNvGrpSpPr/>
        <p:nvPr/>
      </p:nvGrpSpPr>
      <p:grpSpPr>
        <a:xfrm>
          <a:off x="0" y="0"/>
          <a:ext cx="0" cy="0"/>
          <a:chOff x="0" y="0"/>
          <a:chExt cx="0" cy="0"/>
        </a:xfrm>
      </p:grpSpPr>
      <p:pic>
        <p:nvPicPr>
          <p:cNvPr id="366" name="Google Shape;366;p22"/>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367" name="Google Shape;367;p22"/>
          <p:cNvGrpSpPr/>
          <p:nvPr/>
        </p:nvGrpSpPr>
        <p:grpSpPr>
          <a:xfrm>
            <a:off x="274200" y="274200"/>
            <a:ext cx="8687100" cy="4686600"/>
            <a:chOff x="274200" y="274200"/>
            <a:chExt cx="8687100" cy="4686600"/>
          </a:xfrm>
        </p:grpSpPr>
        <p:sp>
          <p:nvSpPr>
            <p:cNvPr id="368" name="Google Shape;368;p22"/>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9" name="Google Shape;369;p22"/>
            <p:cNvGrpSpPr/>
            <p:nvPr/>
          </p:nvGrpSpPr>
          <p:grpSpPr>
            <a:xfrm>
              <a:off x="274200" y="274200"/>
              <a:ext cx="8595900" cy="4595100"/>
              <a:chOff x="274200" y="274200"/>
              <a:chExt cx="8595900" cy="4595100"/>
            </a:xfrm>
          </p:grpSpPr>
          <p:grpSp>
            <p:nvGrpSpPr>
              <p:cNvPr id="370" name="Google Shape;370;p22"/>
              <p:cNvGrpSpPr/>
              <p:nvPr/>
            </p:nvGrpSpPr>
            <p:grpSpPr>
              <a:xfrm>
                <a:off x="274200" y="274200"/>
                <a:ext cx="8595900" cy="4595100"/>
                <a:chOff x="274200" y="274200"/>
                <a:chExt cx="8595900" cy="4595100"/>
              </a:xfrm>
            </p:grpSpPr>
            <p:sp>
              <p:nvSpPr>
                <p:cNvPr id="371" name="Google Shape;371;p22"/>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2" name="Google Shape;372;p22"/>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373" name="Google Shape;373;p22"/>
              <p:cNvGrpSpPr/>
              <p:nvPr/>
            </p:nvGrpSpPr>
            <p:grpSpPr>
              <a:xfrm>
                <a:off x="8595300" y="365550"/>
                <a:ext cx="183000" cy="183000"/>
                <a:chOff x="8225400" y="367488"/>
                <a:chExt cx="183000" cy="183000"/>
              </a:xfrm>
            </p:grpSpPr>
            <p:cxnSp>
              <p:nvCxnSpPr>
                <p:cNvPr id="374" name="Google Shape;374;p2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75" name="Google Shape;375;p2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76" name="Google Shape;376;p22"/>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7" name="Google Shape;377;p22"/>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378" name="Google Shape;378;p22"/>
          <p:cNvSpPr txBox="1">
            <a:spLocks noGrp="1"/>
          </p:cNvSpPr>
          <p:nvPr>
            <p:ph type="title" hasCustomPrompt="1"/>
          </p:nvPr>
        </p:nvSpPr>
        <p:spPr>
          <a:xfrm>
            <a:off x="1828775" y="731397"/>
            <a:ext cx="5486400" cy="86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79" name="Google Shape;379;p22"/>
          <p:cNvSpPr txBox="1">
            <a:spLocks noGrp="1"/>
          </p:cNvSpPr>
          <p:nvPr>
            <p:ph type="subTitle" idx="1"/>
          </p:nvPr>
        </p:nvSpPr>
        <p:spPr>
          <a:xfrm>
            <a:off x="1828825" y="1600206"/>
            <a:ext cx="5486400" cy="3657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0" name="Google Shape;380;p22"/>
          <p:cNvSpPr txBox="1">
            <a:spLocks noGrp="1"/>
          </p:cNvSpPr>
          <p:nvPr>
            <p:ph type="title" idx="2" hasCustomPrompt="1"/>
          </p:nvPr>
        </p:nvSpPr>
        <p:spPr>
          <a:xfrm>
            <a:off x="1828775" y="2052697"/>
            <a:ext cx="5486400" cy="86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81" name="Google Shape;381;p22"/>
          <p:cNvSpPr txBox="1">
            <a:spLocks noGrp="1"/>
          </p:cNvSpPr>
          <p:nvPr>
            <p:ph type="subTitle" idx="3"/>
          </p:nvPr>
        </p:nvSpPr>
        <p:spPr>
          <a:xfrm>
            <a:off x="1828775" y="2921500"/>
            <a:ext cx="5486400" cy="3657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2" name="Google Shape;382;p22"/>
          <p:cNvSpPr txBox="1">
            <a:spLocks noGrp="1"/>
          </p:cNvSpPr>
          <p:nvPr>
            <p:ph type="title" idx="4" hasCustomPrompt="1"/>
          </p:nvPr>
        </p:nvSpPr>
        <p:spPr>
          <a:xfrm>
            <a:off x="1828825" y="3373998"/>
            <a:ext cx="5486400" cy="86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83" name="Google Shape;383;p22"/>
          <p:cNvSpPr txBox="1">
            <a:spLocks noGrp="1"/>
          </p:cNvSpPr>
          <p:nvPr>
            <p:ph type="subTitle" idx="5"/>
          </p:nvPr>
        </p:nvSpPr>
        <p:spPr>
          <a:xfrm>
            <a:off x="1828775" y="4242794"/>
            <a:ext cx="5486400" cy="3657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202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84"/>
        <p:cNvGrpSpPr/>
        <p:nvPr/>
      </p:nvGrpSpPr>
      <p:grpSpPr>
        <a:xfrm>
          <a:off x="0" y="0"/>
          <a:ext cx="0" cy="0"/>
          <a:chOff x="0" y="0"/>
          <a:chExt cx="0" cy="0"/>
        </a:xfrm>
      </p:grpSpPr>
      <p:pic>
        <p:nvPicPr>
          <p:cNvPr id="385" name="Google Shape;385;p23"/>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386" name="Google Shape;386;p23"/>
          <p:cNvGrpSpPr/>
          <p:nvPr/>
        </p:nvGrpSpPr>
        <p:grpSpPr>
          <a:xfrm>
            <a:off x="914400" y="535100"/>
            <a:ext cx="7406700" cy="4164575"/>
            <a:chOff x="914400" y="535100"/>
            <a:chExt cx="7406700" cy="4164575"/>
          </a:xfrm>
        </p:grpSpPr>
        <p:sp>
          <p:nvSpPr>
            <p:cNvPr id="387" name="Google Shape;387;p23"/>
            <p:cNvSpPr/>
            <p:nvPr/>
          </p:nvSpPr>
          <p:spPr>
            <a:xfrm>
              <a:off x="1005900" y="626275"/>
              <a:ext cx="7315200" cy="4073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23"/>
            <p:cNvGrpSpPr/>
            <p:nvPr/>
          </p:nvGrpSpPr>
          <p:grpSpPr>
            <a:xfrm>
              <a:off x="914400" y="535100"/>
              <a:ext cx="7315200" cy="4073400"/>
              <a:chOff x="914400" y="535100"/>
              <a:chExt cx="7315200" cy="4073400"/>
            </a:xfrm>
          </p:grpSpPr>
          <p:sp>
            <p:nvSpPr>
              <p:cNvPr id="389" name="Google Shape;389;p23"/>
              <p:cNvSpPr/>
              <p:nvPr/>
            </p:nvSpPr>
            <p:spPr>
              <a:xfrm>
                <a:off x="914400" y="535100"/>
                <a:ext cx="7315200" cy="4073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23"/>
              <p:cNvGrpSpPr/>
              <p:nvPr/>
            </p:nvGrpSpPr>
            <p:grpSpPr>
              <a:xfrm>
                <a:off x="7955100" y="626350"/>
                <a:ext cx="183000" cy="183000"/>
                <a:chOff x="8225400" y="367488"/>
                <a:chExt cx="183000" cy="183000"/>
              </a:xfrm>
            </p:grpSpPr>
            <p:cxnSp>
              <p:nvCxnSpPr>
                <p:cNvPr id="391" name="Google Shape;391;p23"/>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92" name="Google Shape;392;p23"/>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93" name="Google Shape;393;p23"/>
              <p:cNvSpPr/>
              <p:nvPr/>
            </p:nvSpPr>
            <p:spPr>
              <a:xfrm>
                <a:off x="7635000" y="6263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4" name="Google Shape;394;p23"/>
              <p:cNvCxnSpPr/>
              <p:nvPr/>
            </p:nvCxnSpPr>
            <p:spPr>
              <a:xfrm>
                <a:off x="7284899" y="8093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395" name="Google Shape;395;p23"/>
              <p:cNvCxnSpPr/>
              <p:nvPr/>
            </p:nvCxnSpPr>
            <p:spPr>
              <a:xfrm>
                <a:off x="916188" y="900697"/>
                <a:ext cx="7310400" cy="0"/>
              </a:xfrm>
              <a:prstGeom prst="straightConnector1">
                <a:avLst/>
              </a:prstGeom>
              <a:noFill/>
              <a:ln w="28575" cap="flat" cmpd="sng">
                <a:solidFill>
                  <a:schemeClr val="dk1"/>
                </a:solidFill>
                <a:prstDash val="solid"/>
                <a:round/>
                <a:headEnd type="none" w="med" len="med"/>
                <a:tailEnd type="none" w="med" len="med"/>
              </a:ln>
            </p:spPr>
          </p:cxnSp>
        </p:grpSp>
      </p:grpSp>
      <p:sp>
        <p:nvSpPr>
          <p:cNvPr id="396" name="Google Shape;396;p23"/>
          <p:cNvSpPr txBox="1">
            <a:spLocks noGrp="1"/>
          </p:cNvSpPr>
          <p:nvPr>
            <p:ph type="ctrTitle"/>
          </p:nvPr>
        </p:nvSpPr>
        <p:spPr>
          <a:xfrm>
            <a:off x="2285980" y="984428"/>
            <a:ext cx="45720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97" name="Google Shape;397;p23"/>
          <p:cNvSpPr txBox="1">
            <a:spLocks noGrp="1"/>
          </p:cNvSpPr>
          <p:nvPr>
            <p:ph type="subTitle" idx="1"/>
          </p:nvPr>
        </p:nvSpPr>
        <p:spPr>
          <a:xfrm>
            <a:off x="2285980" y="1898836"/>
            <a:ext cx="4572000"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98" name="Google Shape;398;p23"/>
          <p:cNvSpPr txBox="1"/>
          <p:nvPr/>
        </p:nvSpPr>
        <p:spPr>
          <a:xfrm>
            <a:off x="2286020" y="3535412"/>
            <a:ext cx="4572000" cy="548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sz="1000" b="1">
                <a:solidFill>
                  <a:schemeClr val="dk1"/>
                </a:solidFill>
                <a:latin typeface="Karla"/>
                <a:ea typeface="Karla"/>
                <a:cs typeface="Karla"/>
                <a:sym typeface="Karla"/>
              </a:rPr>
              <a:t>CREDITS</a:t>
            </a:r>
            <a:r>
              <a:rPr lang="en" sz="1000">
                <a:solidFill>
                  <a:schemeClr val="dk1"/>
                </a:solidFill>
                <a:latin typeface="Karla"/>
                <a:ea typeface="Karla"/>
                <a:cs typeface="Karla"/>
                <a:sym typeface="Karla"/>
              </a:rPr>
              <a:t>: This presentation template was created by </a:t>
            </a:r>
            <a:r>
              <a:rPr lang="en" sz="1000" b="1">
                <a:solidFill>
                  <a:schemeClr val="dk1"/>
                </a:solidFill>
                <a:uFill>
                  <a:noFill/>
                </a:uFill>
                <a:latin typeface="Karla"/>
                <a:ea typeface="Karla"/>
                <a:cs typeface="Karla"/>
                <a:sym typeface="Karla"/>
                <a:hlinkClick r:id="rId3">
                  <a:extLst>
                    <a:ext uri="{A12FA001-AC4F-418D-AE19-62706E023703}">
                      <ahyp:hlinkClr xmlns:ahyp="http://schemas.microsoft.com/office/drawing/2018/hyperlinkcolor" val="tx"/>
                    </a:ext>
                  </a:extLst>
                </a:hlinkClick>
              </a:rPr>
              <a:t>Slidesgo</a:t>
            </a:r>
            <a:r>
              <a:rPr lang="en" sz="1000">
                <a:solidFill>
                  <a:schemeClr val="dk1"/>
                </a:solidFill>
                <a:latin typeface="Karla"/>
                <a:ea typeface="Karla"/>
                <a:cs typeface="Karla"/>
                <a:sym typeface="Karla"/>
              </a:rPr>
              <a:t>, including icons by </a:t>
            </a:r>
            <a:r>
              <a:rPr lang="en" sz="1000" b="1">
                <a:solidFill>
                  <a:schemeClr val="dk1"/>
                </a:solidFill>
                <a:uFill>
                  <a:noFill/>
                </a:uFill>
                <a:latin typeface="Karla"/>
                <a:ea typeface="Karla"/>
                <a:cs typeface="Karla"/>
                <a:sym typeface="Karla"/>
                <a:hlinkClick r:id="rId4">
                  <a:extLst>
                    <a:ext uri="{A12FA001-AC4F-418D-AE19-62706E023703}">
                      <ahyp:hlinkClr xmlns:ahyp="http://schemas.microsoft.com/office/drawing/2018/hyperlinkcolor" val="tx"/>
                    </a:ext>
                  </a:extLst>
                </a:hlinkClick>
              </a:rPr>
              <a:t>Flaticon</a:t>
            </a:r>
            <a:r>
              <a:rPr lang="en" sz="1000">
                <a:solidFill>
                  <a:schemeClr val="dk1"/>
                </a:solidFill>
                <a:latin typeface="Karla"/>
                <a:ea typeface="Karla"/>
                <a:cs typeface="Karla"/>
                <a:sym typeface="Karla"/>
              </a:rPr>
              <a:t>, and infographics &amp; images by </a:t>
            </a:r>
            <a:r>
              <a:rPr lang="en" sz="1000" b="1">
                <a:solidFill>
                  <a:schemeClr val="dk1"/>
                </a:solidFill>
                <a:uFill>
                  <a:noFill/>
                </a:uFill>
                <a:latin typeface="Karla"/>
                <a:ea typeface="Karla"/>
                <a:cs typeface="Karla"/>
                <a:sym typeface="Karla"/>
                <a:hlinkClick r:id="rId5">
                  <a:extLst>
                    <a:ext uri="{A12FA001-AC4F-418D-AE19-62706E023703}">
                      <ahyp:hlinkClr xmlns:ahyp="http://schemas.microsoft.com/office/drawing/2018/hyperlinkcolor" val="tx"/>
                    </a:ext>
                  </a:extLst>
                </a:hlinkClick>
              </a:rPr>
              <a:t>Freepik</a:t>
            </a:r>
            <a:endParaRPr sz="1000" b="1">
              <a:solidFill>
                <a:schemeClr val="dk1"/>
              </a:solidFill>
              <a:latin typeface="Karla"/>
              <a:ea typeface="Karla"/>
              <a:cs typeface="Karla"/>
              <a:sym typeface="Karla"/>
            </a:endParaRPr>
          </a:p>
        </p:txBody>
      </p:sp>
    </p:spTree>
    <p:extLst>
      <p:ext uri="{BB962C8B-B14F-4D97-AF65-F5344CB8AC3E}">
        <p14:creationId xmlns:p14="http://schemas.microsoft.com/office/powerpoint/2010/main" val="20958340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9"/>
        <p:cNvGrpSpPr/>
        <p:nvPr/>
      </p:nvGrpSpPr>
      <p:grpSpPr>
        <a:xfrm>
          <a:off x="0" y="0"/>
          <a:ext cx="0" cy="0"/>
          <a:chOff x="0" y="0"/>
          <a:chExt cx="0" cy="0"/>
        </a:xfrm>
      </p:grpSpPr>
      <p:pic>
        <p:nvPicPr>
          <p:cNvPr id="400" name="Google Shape;400;p24"/>
          <p:cNvPicPr preferRelativeResize="0"/>
          <p:nvPr/>
        </p:nvPicPr>
        <p:blipFill>
          <a:blip r:embed="rId2">
            <a:alphaModFix amt="20000"/>
          </a:blip>
          <a:stretch>
            <a:fillRect/>
          </a:stretch>
        </p:blipFill>
        <p:spPr>
          <a:xfrm>
            <a:off x="-91387" y="1031845"/>
            <a:ext cx="9326879" cy="4169115"/>
          </a:xfrm>
          <a:prstGeom prst="rect">
            <a:avLst/>
          </a:prstGeom>
          <a:noFill/>
          <a:ln>
            <a:noFill/>
          </a:ln>
        </p:spPr>
      </p:pic>
    </p:spTree>
    <p:extLst>
      <p:ext uri="{BB962C8B-B14F-4D97-AF65-F5344CB8AC3E}">
        <p14:creationId xmlns:p14="http://schemas.microsoft.com/office/powerpoint/2010/main" val="3114686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1"/>
        <p:cNvGrpSpPr/>
        <p:nvPr/>
      </p:nvGrpSpPr>
      <p:grpSpPr>
        <a:xfrm>
          <a:off x="0" y="0"/>
          <a:ext cx="0" cy="0"/>
          <a:chOff x="0" y="0"/>
          <a:chExt cx="0" cy="0"/>
        </a:xfrm>
      </p:grpSpPr>
    </p:spTree>
    <p:extLst>
      <p:ext uri="{BB962C8B-B14F-4D97-AF65-F5344CB8AC3E}">
        <p14:creationId xmlns:p14="http://schemas.microsoft.com/office/powerpoint/2010/main" val="606115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8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297"/>
        <p:cNvGrpSpPr/>
        <p:nvPr/>
      </p:nvGrpSpPr>
      <p:grpSpPr>
        <a:xfrm>
          <a:off x="0" y="0"/>
          <a:ext cx="0" cy="0"/>
          <a:chOff x="0" y="0"/>
          <a:chExt cx="0" cy="0"/>
        </a:xfrm>
      </p:grpSpPr>
      <p:pic>
        <p:nvPicPr>
          <p:cNvPr id="298" name="Google Shape;298;p19"/>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99" name="Google Shape;299;p19"/>
          <p:cNvGrpSpPr/>
          <p:nvPr/>
        </p:nvGrpSpPr>
        <p:grpSpPr>
          <a:xfrm>
            <a:off x="274200" y="274200"/>
            <a:ext cx="8687100" cy="4686600"/>
            <a:chOff x="274200" y="274200"/>
            <a:chExt cx="8687100" cy="4686600"/>
          </a:xfrm>
        </p:grpSpPr>
        <p:sp>
          <p:nvSpPr>
            <p:cNvPr id="300" name="Google Shape;300;p19"/>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301;p19"/>
            <p:cNvGrpSpPr/>
            <p:nvPr/>
          </p:nvGrpSpPr>
          <p:grpSpPr>
            <a:xfrm>
              <a:off x="274200" y="274200"/>
              <a:ext cx="8595900" cy="4595100"/>
              <a:chOff x="274200" y="274200"/>
              <a:chExt cx="8595900" cy="4595100"/>
            </a:xfrm>
          </p:grpSpPr>
          <p:grpSp>
            <p:nvGrpSpPr>
              <p:cNvPr id="302" name="Google Shape;302;p19"/>
              <p:cNvGrpSpPr/>
              <p:nvPr/>
            </p:nvGrpSpPr>
            <p:grpSpPr>
              <a:xfrm>
                <a:off x="274200" y="274200"/>
                <a:ext cx="8595900" cy="4595100"/>
                <a:chOff x="274200" y="274200"/>
                <a:chExt cx="8595900" cy="4595100"/>
              </a:xfrm>
            </p:grpSpPr>
            <p:sp>
              <p:nvSpPr>
                <p:cNvPr id="303" name="Google Shape;303;p19"/>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4" name="Google Shape;304;p19"/>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305" name="Google Shape;305;p19"/>
              <p:cNvGrpSpPr/>
              <p:nvPr/>
            </p:nvGrpSpPr>
            <p:grpSpPr>
              <a:xfrm>
                <a:off x="8595300" y="365550"/>
                <a:ext cx="183000" cy="183000"/>
                <a:chOff x="8225400" y="367488"/>
                <a:chExt cx="183000" cy="183000"/>
              </a:xfrm>
            </p:grpSpPr>
            <p:cxnSp>
              <p:nvCxnSpPr>
                <p:cNvPr id="306" name="Google Shape;306;p19"/>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07" name="Google Shape;307;p19"/>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08" name="Google Shape;308;p19"/>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9" name="Google Shape;309;p19"/>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310" name="Google Shape;310;p19"/>
          <p:cNvSpPr txBox="1">
            <a:spLocks noGrp="1"/>
          </p:cNvSpPr>
          <p:nvPr>
            <p:ph type="title"/>
          </p:nvPr>
        </p:nvSpPr>
        <p:spPr>
          <a:xfrm>
            <a:off x="715100" y="731525"/>
            <a:ext cx="77157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1" name="Google Shape;311;p19"/>
          <p:cNvSpPr txBox="1">
            <a:spLocks noGrp="1"/>
          </p:cNvSpPr>
          <p:nvPr>
            <p:ph type="subTitle" idx="1"/>
          </p:nvPr>
        </p:nvSpPr>
        <p:spPr>
          <a:xfrm>
            <a:off x="3408500" y="2103624"/>
            <a:ext cx="50202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12" name="Google Shape;312;p19"/>
          <p:cNvSpPr txBox="1">
            <a:spLocks noGrp="1"/>
          </p:cNvSpPr>
          <p:nvPr>
            <p:ph type="subTitle" idx="2"/>
          </p:nvPr>
        </p:nvSpPr>
        <p:spPr>
          <a:xfrm>
            <a:off x="3408500" y="3104632"/>
            <a:ext cx="50202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13" name="Google Shape;313;p19"/>
          <p:cNvSpPr txBox="1">
            <a:spLocks noGrp="1"/>
          </p:cNvSpPr>
          <p:nvPr>
            <p:ph type="subTitle" idx="3"/>
          </p:nvPr>
        </p:nvSpPr>
        <p:spPr>
          <a:xfrm>
            <a:off x="3408200" y="4105448"/>
            <a:ext cx="50208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14" name="Google Shape;314;p19"/>
          <p:cNvSpPr txBox="1">
            <a:spLocks noGrp="1"/>
          </p:cNvSpPr>
          <p:nvPr>
            <p:ph type="subTitle" idx="4"/>
          </p:nvPr>
        </p:nvSpPr>
        <p:spPr>
          <a:xfrm>
            <a:off x="3408500" y="1600325"/>
            <a:ext cx="5020200" cy="59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5" name="Google Shape;315;p19"/>
          <p:cNvSpPr txBox="1">
            <a:spLocks noGrp="1"/>
          </p:cNvSpPr>
          <p:nvPr>
            <p:ph type="subTitle" idx="5"/>
          </p:nvPr>
        </p:nvSpPr>
        <p:spPr>
          <a:xfrm>
            <a:off x="3408500" y="2601333"/>
            <a:ext cx="5020200" cy="59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6" name="Google Shape;316;p19"/>
          <p:cNvSpPr txBox="1">
            <a:spLocks noGrp="1"/>
          </p:cNvSpPr>
          <p:nvPr>
            <p:ph type="subTitle" idx="6"/>
          </p:nvPr>
        </p:nvSpPr>
        <p:spPr>
          <a:xfrm>
            <a:off x="3408200" y="3602149"/>
            <a:ext cx="5020800" cy="59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384"/>
        <p:cNvGrpSpPr/>
        <p:nvPr/>
      </p:nvGrpSpPr>
      <p:grpSpPr>
        <a:xfrm>
          <a:off x="0" y="0"/>
          <a:ext cx="0" cy="0"/>
          <a:chOff x="0" y="0"/>
          <a:chExt cx="0" cy="0"/>
        </a:xfrm>
      </p:grpSpPr>
      <p:pic>
        <p:nvPicPr>
          <p:cNvPr id="385" name="Google Shape;385;p23"/>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386" name="Google Shape;386;p23"/>
          <p:cNvGrpSpPr/>
          <p:nvPr/>
        </p:nvGrpSpPr>
        <p:grpSpPr>
          <a:xfrm>
            <a:off x="914400" y="535100"/>
            <a:ext cx="7406700" cy="4164575"/>
            <a:chOff x="914400" y="535100"/>
            <a:chExt cx="7406700" cy="4164575"/>
          </a:xfrm>
        </p:grpSpPr>
        <p:sp>
          <p:nvSpPr>
            <p:cNvPr id="387" name="Google Shape;387;p23"/>
            <p:cNvSpPr/>
            <p:nvPr/>
          </p:nvSpPr>
          <p:spPr>
            <a:xfrm>
              <a:off x="1005900" y="626275"/>
              <a:ext cx="7315200" cy="4073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23"/>
            <p:cNvGrpSpPr/>
            <p:nvPr/>
          </p:nvGrpSpPr>
          <p:grpSpPr>
            <a:xfrm>
              <a:off x="914400" y="535100"/>
              <a:ext cx="7315200" cy="4073400"/>
              <a:chOff x="914400" y="535100"/>
              <a:chExt cx="7315200" cy="4073400"/>
            </a:xfrm>
          </p:grpSpPr>
          <p:sp>
            <p:nvSpPr>
              <p:cNvPr id="389" name="Google Shape;389;p23"/>
              <p:cNvSpPr/>
              <p:nvPr/>
            </p:nvSpPr>
            <p:spPr>
              <a:xfrm>
                <a:off x="914400" y="535100"/>
                <a:ext cx="7315200" cy="4073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23"/>
              <p:cNvGrpSpPr/>
              <p:nvPr/>
            </p:nvGrpSpPr>
            <p:grpSpPr>
              <a:xfrm>
                <a:off x="7955100" y="626350"/>
                <a:ext cx="183000" cy="183000"/>
                <a:chOff x="8225400" y="367488"/>
                <a:chExt cx="183000" cy="183000"/>
              </a:xfrm>
            </p:grpSpPr>
            <p:cxnSp>
              <p:nvCxnSpPr>
                <p:cNvPr id="391" name="Google Shape;391;p23"/>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92" name="Google Shape;392;p23"/>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93" name="Google Shape;393;p23"/>
              <p:cNvSpPr/>
              <p:nvPr/>
            </p:nvSpPr>
            <p:spPr>
              <a:xfrm>
                <a:off x="7635000" y="6263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4" name="Google Shape;394;p23"/>
              <p:cNvCxnSpPr/>
              <p:nvPr/>
            </p:nvCxnSpPr>
            <p:spPr>
              <a:xfrm>
                <a:off x="7284899" y="8093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395" name="Google Shape;395;p23"/>
              <p:cNvCxnSpPr/>
              <p:nvPr/>
            </p:nvCxnSpPr>
            <p:spPr>
              <a:xfrm>
                <a:off x="916188" y="900697"/>
                <a:ext cx="7310400" cy="0"/>
              </a:xfrm>
              <a:prstGeom prst="straightConnector1">
                <a:avLst/>
              </a:prstGeom>
              <a:noFill/>
              <a:ln w="28575" cap="flat" cmpd="sng">
                <a:solidFill>
                  <a:schemeClr val="dk1"/>
                </a:solidFill>
                <a:prstDash val="solid"/>
                <a:round/>
                <a:headEnd type="none" w="med" len="med"/>
                <a:tailEnd type="none" w="med" len="med"/>
              </a:ln>
            </p:spPr>
          </p:cxnSp>
        </p:grpSp>
      </p:grpSp>
      <p:sp>
        <p:nvSpPr>
          <p:cNvPr id="396" name="Google Shape;396;p23"/>
          <p:cNvSpPr txBox="1">
            <a:spLocks noGrp="1"/>
          </p:cNvSpPr>
          <p:nvPr>
            <p:ph type="ctrTitle"/>
          </p:nvPr>
        </p:nvSpPr>
        <p:spPr>
          <a:xfrm>
            <a:off x="2285980" y="984428"/>
            <a:ext cx="45720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97" name="Google Shape;397;p23"/>
          <p:cNvSpPr txBox="1">
            <a:spLocks noGrp="1"/>
          </p:cNvSpPr>
          <p:nvPr>
            <p:ph type="subTitle" idx="1"/>
          </p:nvPr>
        </p:nvSpPr>
        <p:spPr>
          <a:xfrm>
            <a:off x="2285980" y="1898836"/>
            <a:ext cx="4572000"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98" name="Google Shape;398;p23"/>
          <p:cNvSpPr txBox="1"/>
          <p:nvPr/>
        </p:nvSpPr>
        <p:spPr>
          <a:xfrm>
            <a:off x="2286020" y="3535412"/>
            <a:ext cx="4572000" cy="548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sz="1000" b="1">
                <a:solidFill>
                  <a:schemeClr val="dk1"/>
                </a:solidFill>
                <a:latin typeface="Karla"/>
                <a:ea typeface="Karla"/>
                <a:cs typeface="Karla"/>
                <a:sym typeface="Karla"/>
              </a:rPr>
              <a:t>CREDITS</a:t>
            </a:r>
            <a:r>
              <a:rPr lang="en" sz="1000">
                <a:solidFill>
                  <a:schemeClr val="dk1"/>
                </a:solidFill>
                <a:latin typeface="Karla"/>
                <a:ea typeface="Karla"/>
                <a:cs typeface="Karla"/>
                <a:sym typeface="Karla"/>
              </a:rPr>
              <a:t>: This presentation template was created by </a:t>
            </a:r>
            <a:r>
              <a:rPr lang="en" sz="1000" b="1">
                <a:solidFill>
                  <a:schemeClr val="dk1"/>
                </a:solidFill>
                <a:uFill>
                  <a:noFill/>
                </a:uFill>
                <a:latin typeface="Karla"/>
                <a:ea typeface="Karla"/>
                <a:cs typeface="Karla"/>
                <a:sym typeface="Karla"/>
                <a:hlinkClick r:id="rId3">
                  <a:extLst>
                    <a:ext uri="{A12FA001-AC4F-418D-AE19-62706E023703}">
                      <ahyp:hlinkClr xmlns:ahyp="http://schemas.microsoft.com/office/drawing/2018/hyperlinkcolor" val="tx"/>
                    </a:ext>
                  </a:extLst>
                </a:hlinkClick>
              </a:rPr>
              <a:t>Slidesgo</a:t>
            </a:r>
            <a:r>
              <a:rPr lang="en" sz="1000">
                <a:solidFill>
                  <a:schemeClr val="dk1"/>
                </a:solidFill>
                <a:latin typeface="Karla"/>
                <a:ea typeface="Karla"/>
                <a:cs typeface="Karla"/>
                <a:sym typeface="Karla"/>
              </a:rPr>
              <a:t>, including icons by </a:t>
            </a:r>
            <a:r>
              <a:rPr lang="en" sz="1000" b="1">
                <a:solidFill>
                  <a:schemeClr val="dk1"/>
                </a:solidFill>
                <a:uFill>
                  <a:noFill/>
                </a:uFill>
                <a:latin typeface="Karla"/>
                <a:ea typeface="Karla"/>
                <a:cs typeface="Karla"/>
                <a:sym typeface="Karla"/>
                <a:hlinkClick r:id="rId4">
                  <a:extLst>
                    <a:ext uri="{A12FA001-AC4F-418D-AE19-62706E023703}">
                      <ahyp:hlinkClr xmlns:ahyp="http://schemas.microsoft.com/office/drawing/2018/hyperlinkcolor" val="tx"/>
                    </a:ext>
                  </a:extLst>
                </a:hlinkClick>
              </a:rPr>
              <a:t>Flaticon</a:t>
            </a:r>
            <a:r>
              <a:rPr lang="en" sz="1000">
                <a:solidFill>
                  <a:schemeClr val="dk1"/>
                </a:solidFill>
                <a:latin typeface="Karla"/>
                <a:ea typeface="Karla"/>
                <a:cs typeface="Karla"/>
                <a:sym typeface="Karla"/>
              </a:rPr>
              <a:t>, and infographics &amp; images by </a:t>
            </a:r>
            <a:r>
              <a:rPr lang="en" sz="1000" b="1">
                <a:solidFill>
                  <a:schemeClr val="dk1"/>
                </a:solidFill>
                <a:uFill>
                  <a:noFill/>
                </a:uFill>
                <a:latin typeface="Karla"/>
                <a:ea typeface="Karla"/>
                <a:cs typeface="Karla"/>
                <a:sym typeface="Karla"/>
                <a:hlinkClick r:id="rId5">
                  <a:extLst>
                    <a:ext uri="{A12FA001-AC4F-418D-AE19-62706E023703}">
                      <ahyp:hlinkClr xmlns:ahyp="http://schemas.microsoft.com/office/drawing/2018/hyperlinkcolor" val="tx"/>
                    </a:ext>
                  </a:extLst>
                </a:hlinkClick>
              </a:rPr>
              <a:t>Freepik</a:t>
            </a:r>
            <a:endParaRPr sz="1000" b="1">
              <a:solidFill>
                <a:schemeClr val="dk1"/>
              </a:solidFill>
              <a:latin typeface="Karla"/>
              <a:ea typeface="Karla"/>
              <a:cs typeface="Karla"/>
              <a:sym typeface="Karl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9"/>
        <p:cNvGrpSpPr/>
        <p:nvPr/>
      </p:nvGrpSpPr>
      <p:grpSpPr>
        <a:xfrm>
          <a:off x="0" y="0"/>
          <a:ext cx="0" cy="0"/>
          <a:chOff x="0" y="0"/>
          <a:chExt cx="0" cy="0"/>
        </a:xfrm>
      </p:grpSpPr>
      <p:pic>
        <p:nvPicPr>
          <p:cNvPr id="210" name="Google Shape;210;p14"/>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11" name="Google Shape;211;p14"/>
          <p:cNvGrpSpPr/>
          <p:nvPr/>
        </p:nvGrpSpPr>
        <p:grpSpPr>
          <a:xfrm>
            <a:off x="2025281" y="535000"/>
            <a:ext cx="6492300" cy="3749100"/>
            <a:chOff x="1371300" y="742950"/>
            <a:chExt cx="6492300" cy="3749100"/>
          </a:xfrm>
        </p:grpSpPr>
        <p:sp>
          <p:nvSpPr>
            <p:cNvPr id="212" name="Google Shape;212;p14"/>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14"/>
            <p:cNvGrpSpPr/>
            <p:nvPr/>
          </p:nvGrpSpPr>
          <p:grpSpPr>
            <a:xfrm>
              <a:off x="1371300" y="742950"/>
              <a:ext cx="6401400" cy="3657600"/>
              <a:chOff x="1371300" y="742950"/>
              <a:chExt cx="6401400" cy="3657600"/>
            </a:xfrm>
          </p:grpSpPr>
          <p:sp>
            <p:nvSpPr>
              <p:cNvPr id="214" name="Google Shape;214;p14"/>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5" name="Google Shape;215;p14"/>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216" name="Google Shape;216;p14"/>
              <p:cNvGrpSpPr/>
              <p:nvPr/>
            </p:nvGrpSpPr>
            <p:grpSpPr>
              <a:xfrm>
                <a:off x="7498200" y="834288"/>
                <a:ext cx="183000" cy="183000"/>
                <a:chOff x="8225400" y="367488"/>
                <a:chExt cx="183000" cy="183000"/>
              </a:xfrm>
            </p:grpSpPr>
            <p:cxnSp>
              <p:nvCxnSpPr>
                <p:cNvPr id="217" name="Google Shape;217;p14"/>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18" name="Google Shape;218;p14"/>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19" name="Google Shape;219;p14"/>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0" name="Google Shape;220;p14"/>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221" name="Google Shape;221;p14"/>
          <p:cNvGrpSpPr/>
          <p:nvPr/>
        </p:nvGrpSpPr>
        <p:grpSpPr>
          <a:xfrm>
            <a:off x="1371300" y="742950"/>
            <a:ext cx="6492300" cy="3749100"/>
            <a:chOff x="1371300" y="742950"/>
            <a:chExt cx="6492300" cy="3749100"/>
          </a:xfrm>
        </p:grpSpPr>
        <p:sp>
          <p:nvSpPr>
            <p:cNvPr id="222" name="Google Shape;222;p14"/>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14"/>
            <p:cNvGrpSpPr/>
            <p:nvPr/>
          </p:nvGrpSpPr>
          <p:grpSpPr>
            <a:xfrm>
              <a:off x="1371300" y="742950"/>
              <a:ext cx="6401400" cy="3657600"/>
              <a:chOff x="1371300" y="742950"/>
              <a:chExt cx="6401400" cy="3657600"/>
            </a:xfrm>
          </p:grpSpPr>
          <p:sp>
            <p:nvSpPr>
              <p:cNvPr id="224" name="Google Shape;224;p14"/>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5" name="Google Shape;225;p14"/>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226" name="Google Shape;226;p14"/>
              <p:cNvGrpSpPr/>
              <p:nvPr/>
            </p:nvGrpSpPr>
            <p:grpSpPr>
              <a:xfrm>
                <a:off x="7498200" y="834288"/>
                <a:ext cx="183000" cy="183000"/>
                <a:chOff x="8225400" y="367488"/>
                <a:chExt cx="183000" cy="183000"/>
              </a:xfrm>
            </p:grpSpPr>
            <p:cxnSp>
              <p:nvCxnSpPr>
                <p:cNvPr id="227" name="Google Shape;227;p14"/>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28" name="Google Shape;228;p14"/>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29" name="Google Shape;229;p14"/>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0" name="Google Shape;230;p14"/>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231" name="Google Shape;231;p14"/>
          <p:cNvSpPr txBox="1">
            <a:spLocks noGrp="1"/>
          </p:cNvSpPr>
          <p:nvPr>
            <p:ph type="title"/>
          </p:nvPr>
        </p:nvSpPr>
        <p:spPr>
          <a:xfrm>
            <a:off x="2286000" y="3293217"/>
            <a:ext cx="4572000" cy="5028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2" name="Google Shape;232;p14"/>
          <p:cNvSpPr txBox="1">
            <a:spLocks noGrp="1"/>
          </p:cNvSpPr>
          <p:nvPr>
            <p:ph type="subTitle" idx="1"/>
          </p:nvPr>
        </p:nvSpPr>
        <p:spPr>
          <a:xfrm>
            <a:off x="1828800" y="1600317"/>
            <a:ext cx="54864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54650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77"/>
        <p:cNvGrpSpPr/>
        <p:nvPr/>
      </p:nvGrpSpPr>
      <p:grpSpPr>
        <a:xfrm>
          <a:off x="0" y="0"/>
          <a:ext cx="0" cy="0"/>
          <a:chOff x="0" y="0"/>
          <a:chExt cx="0" cy="0"/>
        </a:xfrm>
      </p:grpSpPr>
      <p:pic>
        <p:nvPicPr>
          <p:cNvPr id="278" name="Google Shape;278;p18"/>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79" name="Google Shape;279;p18"/>
          <p:cNvGrpSpPr/>
          <p:nvPr/>
        </p:nvGrpSpPr>
        <p:grpSpPr>
          <a:xfrm>
            <a:off x="274200" y="274200"/>
            <a:ext cx="8687100" cy="4686600"/>
            <a:chOff x="274200" y="274200"/>
            <a:chExt cx="8687100" cy="4686600"/>
          </a:xfrm>
        </p:grpSpPr>
        <p:sp>
          <p:nvSpPr>
            <p:cNvPr id="280" name="Google Shape;280;p18"/>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 name="Google Shape;281;p18"/>
            <p:cNvGrpSpPr/>
            <p:nvPr/>
          </p:nvGrpSpPr>
          <p:grpSpPr>
            <a:xfrm>
              <a:off x="274200" y="274200"/>
              <a:ext cx="8595900" cy="4595100"/>
              <a:chOff x="274200" y="274200"/>
              <a:chExt cx="8595900" cy="4595100"/>
            </a:xfrm>
          </p:grpSpPr>
          <p:grpSp>
            <p:nvGrpSpPr>
              <p:cNvPr id="282" name="Google Shape;282;p18"/>
              <p:cNvGrpSpPr/>
              <p:nvPr/>
            </p:nvGrpSpPr>
            <p:grpSpPr>
              <a:xfrm>
                <a:off x="274200" y="274200"/>
                <a:ext cx="8595900" cy="4595100"/>
                <a:chOff x="274200" y="274200"/>
                <a:chExt cx="8595900" cy="4595100"/>
              </a:xfrm>
            </p:grpSpPr>
            <p:sp>
              <p:nvSpPr>
                <p:cNvPr id="283" name="Google Shape;283;p18"/>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4" name="Google Shape;284;p18"/>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285" name="Google Shape;285;p18"/>
              <p:cNvGrpSpPr/>
              <p:nvPr/>
            </p:nvGrpSpPr>
            <p:grpSpPr>
              <a:xfrm>
                <a:off x="8595300" y="365550"/>
                <a:ext cx="183000" cy="183000"/>
                <a:chOff x="8225400" y="367488"/>
                <a:chExt cx="183000" cy="183000"/>
              </a:xfrm>
            </p:grpSpPr>
            <p:cxnSp>
              <p:nvCxnSpPr>
                <p:cNvPr id="286" name="Google Shape;286;p18"/>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87" name="Google Shape;287;p18"/>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88" name="Google Shape;288;p18"/>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9" name="Google Shape;289;p18"/>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290" name="Google Shape;290;p18"/>
          <p:cNvSpPr txBox="1">
            <a:spLocks noGrp="1"/>
          </p:cNvSpPr>
          <p:nvPr>
            <p:ph type="title"/>
          </p:nvPr>
        </p:nvSpPr>
        <p:spPr>
          <a:xfrm>
            <a:off x="713232" y="731520"/>
            <a:ext cx="77175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1" name="Google Shape;291;p18"/>
          <p:cNvSpPr txBox="1">
            <a:spLocks noGrp="1"/>
          </p:cNvSpPr>
          <p:nvPr>
            <p:ph type="subTitle" idx="1"/>
          </p:nvPr>
        </p:nvSpPr>
        <p:spPr>
          <a:xfrm>
            <a:off x="780350" y="2571436"/>
            <a:ext cx="21972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92" name="Google Shape;292;p18"/>
          <p:cNvSpPr txBox="1">
            <a:spLocks noGrp="1"/>
          </p:cNvSpPr>
          <p:nvPr>
            <p:ph type="subTitle" idx="2"/>
          </p:nvPr>
        </p:nvSpPr>
        <p:spPr>
          <a:xfrm>
            <a:off x="781700" y="3053825"/>
            <a:ext cx="2194500" cy="118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3" name="Google Shape;293;p18"/>
          <p:cNvSpPr txBox="1">
            <a:spLocks noGrp="1"/>
          </p:cNvSpPr>
          <p:nvPr>
            <p:ph type="subTitle" idx="3"/>
          </p:nvPr>
        </p:nvSpPr>
        <p:spPr>
          <a:xfrm>
            <a:off x="3474800" y="3053825"/>
            <a:ext cx="2194500" cy="118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4" name="Google Shape;294;p18"/>
          <p:cNvSpPr txBox="1">
            <a:spLocks noGrp="1"/>
          </p:cNvSpPr>
          <p:nvPr>
            <p:ph type="subTitle" idx="4"/>
          </p:nvPr>
        </p:nvSpPr>
        <p:spPr>
          <a:xfrm>
            <a:off x="6167776" y="3053833"/>
            <a:ext cx="2194500" cy="118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5" name="Google Shape;295;p18"/>
          <p:cNvSpPr txBox="1">
            <a:spLocks noGrp="1"/>
          </p:cNvSpPr>
          <p:nvPr>
            <p:ph type="subTitle" idx="5"/>
          </p:nvPr>
        </p:nvSpPr>
        <p:spPr>
          <a:xfrm>
            <a:off x="3474800" y="2571425"/>
            <a:ext cx="21945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96" name="Google Shape;296;p18"/>
          <p:cNvSpPr txBox="1">
            <a:spLocks noGrp="1"/>
          </p:cNvSpPr>
          <p:nvPr>
            <p:ph type="subTitle" idx="6"/>
          </p:nvPr>
        </p:nvSpPr>
        <p:spPr>
          <a:xfrm>
            <a:off x="6167776" y="2571426"/>
            <a:ext cx="2194500" cy="548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Rubik Black"/>
                <a:ea typeface="Rubik Black"/>
                <a:cs typeface="Rubik Black"/>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49277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8"/>
        <p:cNvGrpSpPr/>
        <p:nvPr/>
      </p:nvGrpSpPr>
      <p:grpSpPr>
        <a:xfrm>
          <a:off x="0" y="0"/>
          <a:ext cx="0" cy="0"/>
          <a:chOff x="0" y="0"/>
          <a:chExt cx="0" cy="0"/>
        </a:xfrm>
      </p:grpSpPr>
      <p:pic>
        <p:nvPicPr>
          <p:cNvPr id="169" name="Google Shape;169;p11"/>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70" name="Google Shape;170;p11"/>
          <p:cNvGrpSpPr/>
          <p:nvPr/>
        </p:nvGrpSpPr>
        <p:grpSpPr>
          <a:xfrm>
            <a:off x="914400" y="535100"/>
            <a:ext cx="7406700" cy="4164575"/>
            <a:chOff x="914400" y="535100"/>
            <a:chExt cx="7406700" cy="4164575"/>
          </a:xfrm>
        </p:grpSpPr>
        <p:sp>
          <p:nvSpPr>
            <p:cNvPr id="171" name="Google Shape;171;p11"/>
            <p:cNvSpPr/>
            <p:nvPr/>
          </p:nvSpPr>
          <p:spPr>
            <a:xfrm>
              <a:off x="1005900" y="626275"/>
              <a:ext cx="7315200" cy="4073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1"/>
            <p:cNvGrpSpPr/>
            <p:nvPr/>
          </p:nvGrpSpPr>
          <p:grpSpPr>
            <a:xfrm>
              <a:off x="914400" y="535100"/>
              <a:ext cx="7315200" cy="4073400"/>
              <a:chOff x="914400" y="535100"/>
              <a:chExt cx="7315200" cy="4073400"/>
            </a:xfrm>
          </p:grpSpPr>
          <p:sp>
            <p:nvSpPr>
              <p:cNvPr id="173" name="Google Shape;173;p11"/>
              <p:cNvSpPr/>
              <p:nvPr/>
            </p:nvSpPr>
            <p:spPr>
              <a:xfrm>
                <a:off x="914400" y="535100"/>
                <a:ext cx="7315200" cy="4073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1"/>
              <p:cNvGrpSpPr/>
              <p:nvPr/>
            </p:nvGrpSpPr>
            <p:grpSpPr>
              <a:xfrm>
                <a:off x="7955100" y="626350"/>
                <a:ext cx="183000" cy="183000"/>
                <a:chOff x="8225400" y="367488"/>
                <a:chExt cx="183000" cy="183000"/>
              </a:xfrm>
            </p:grpSpPr>
            <p:cxnSp>
              <p:nvCxnSpPr>
                <p:cNvPr id="175" name="Google Shape;175;p11"/>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76" name="Google Shape;176;p11"/>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77" name="Google Shape;177;p11"/>
              <p:cNvSpPr/>
              <p:nvPr/>
            </p:nvSpPr>
            <p:spPr>
              <a:xfrm>
                <a:off x="7635000" y="6263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8" name="Google Shape;178;p11"/>
              <p:cNvCxnSpPr/>
              <p:nvPr/>
            </p:nvCxnSpPr>
            <p:spPr>
              <a:xfrm>
                <a:off x="7284899" y="8093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179" name="Google Shape;179;p11"/>
              <p:cNvCxnSpPr/>
              <p:nvPr/>
            </p:nvCxnSpPr>
            <p:spPr>
              <a:xfrm>
                <a:off x="916188" y="900697"/>
                <a:ext cx="7310400" cy="0"/>
              </a:xfrm>
              <a:prstGeom prst="straightConnector1">
                <a:avLst/>
              </a:prstGeom>
              <a:noFill/>
              <a:ln w="28575" cap="flat" cmpd="sng">
                <a:solidFill>
                  <a:schemeClr val="dk1"/>
                </a:solidFill>
                <a:prstDash val="solid"/>
                <a:round/>
                <a:headEnd type="none" w="med" len="med"/>
                <a:tailEnd type="none" w="med" len="med"/>
              </a:ln>
            </p:spPr>
          </p:cxnSp>
        </p:grpSp>
      </p:grpSp>
      <p:sp>
        <p:nvSpPr>
          <p:cNvPr id="180" name="Google Shape;180;p11"/>
          <p:cNvSpPr txBox="1">
            <a:spLocks noGrp="1"/>
          </p:cNvSpPr>
          <p:nvPr>
            <p:ph type="title" hasCustomPrompt="1"/>
          </p:nvPr>
        </p:nvSpPr>
        <p:spPr>
          <a:xfrm>
            <a:off x="1371600" y="1657350"/>
            <a:ext cx="6400800" cy="182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81" name="Google Shape;181;p11"/>
          <p:cNvSpPr txBox="1">
            <a:spLocks noGrp="1"/>
          </p:cNvSpPr>
          <p:nvPr>
            <p:ph type="subTitle" idx="1"/>
          </p:nvPr>
        </p:nvSpPr>
        <p:spPr>
          <a:xfrm>
            <a:off x="1828850" y="3877100"/>
            <a:ext cx="5486400" cy="3657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387548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ubik Black"/>
              <a:buNone/>
              <a:defRPr sz="3500">
                <a:solidFill>
                  <a:schemeClr val="dk1"/>
                </a:solidFill>
                <a:latin typeface="Rubik Black"/>
                <a:ea typeface="Rubik Black"/>
                <a:cs typeface="Rubik Black"/>
                <a:sym typeface="Rubik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5" r:id="rId3"/>
    <p:sldLayoutId id="2147483658" r:id="rId4"/>
    <p:sldLayoutId id="2147483665" r:id="rId5"/>
    <p:sldLayoutId id="2147483669" r:id="rId6"/>
    <p:sldLayoutId id="2147483675" r:id="rId7"/>
    <p:sldLayoutId id="2147483678" r:id="rId8"/>
    <p:sldLayoutId id="2147483680" r:id="rId9"/>
    <p:sldLayoutId id="2147483681" r:id="rId10"/>
    <p:sldLayoutId id="2147483682" r:id="rId11"/>
    <p:sldLayoutId id="214748368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guide id="5" pos="2880">
          <p15:clr>
            <a:srgbClr val="EA4335"/>
          </p15:clr>
        </p15:guide>
        <p15:guide id="6" orient="horz" pos="1620">
          <p15:clr>
            <a:srgbClr val="EA4335"/>
          </p15:clr>
        </p15:guide>
        <p15:guide id="7" pos="173">
          <p15:clr>
            <a:srgbClr val="EA4335"/>
          </p15:clr>
        </p15:guide>
        <p15:guide id="8" orient="horz" pos="173">
          <p15:clr>
            <a:srgbClr val="EA4335"/>
          </p15:clr>
        </p15:guide>
        <p15:guide id="9" pos="5587">
          <p15:clr>
            <a:srgbClr val="EA4335"/>
          </p15:clr>
        </p15:guide>
        <p15:guide id="10" orient="horz" pos="3067">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ubik Black"/>
              <a:buNone/>
              <a:defRPr sz="3500">
                <a:solidFill>
                  <a:schemeClr val="dk1"/>
                </a:solidFill>
                <a:latin typeface="Rubik Black"/>
                <a:ea typeface="Rubik Black"/>
                <a:cs typeface="Rubik Black"/>
                <a:sym typeface="Rubik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extLst>
      <p:ext uri="{BB962C8B-B14F-4D97-AF65-F5344CB8AC3E}">
        <p14:creationId xmlns:p14="http://schemas.microsoft.com/office/powerpoint/2010/main" val="337158745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guide id="5" pos="2880">
          <p15:clr>
            <a:srgbClr val="EA4335"/>
          </p15:clr>
        </p15:guide>
        <p15:guide id="6" orient="horz" pos="1620">
          <p15:clr>
            <a:srgbClr val="EA4335"/>
          </p15:clr>
        </p15:guide>
        <p15:guide id="7" pos="173">
          <p15:clr>
            <a:srgbClr val="EA4335"/>
          </p15:clr>
        </p15:guide>
        <p15:guide id="8" orient="horz" pos="173">
          <p15:clr>
            <a:srgbClr val="EA4335"/>
          </p15:clr>
        </p15:guide>
        <p15:guide id="9" pos="5587">
          <p15:clr>
            <a:srgbClr val="EA4335"/>
          </p15:clr>
        </p15:guide>
        <p15:guide id="10" orient="horz" pos="306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Google Shape;413;p29"/>
          <p:cNvSpPr txBox="1">
            <a:spLocks noGrp="1"/>
          </p:cNvSpPr>
          <p:nvPr>
            <p:ph type="subTitle" idx="1"/>
          </p:nvPr>
        </p:nvSpPr>
        <p:spPr>
          <a:xfrm>
            <a:off x="1828800" y="3877100"/>
            <a:ext cx="54864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REKAYASA PERANGKAT LUNAK</a:t>
            </a:r>
            <a:endParaRPr dirty="0"/>
          </a:p>
        </p:txBody>
      </p:sp>
      <p:sp>
        <p:nvSpPr>
          <p:cNvPr id="414" name="Google Shape;414;p29"/>
          <p:cNvSpPr/>
          <p:nvPr/>
        </p:nvSpPr>
        <p:spPr>
          <a:xfrm rot="-2700000">
            <a:off x="7125203" y="4050192"/>
            <a:ext cx="365716" cy="365716"/>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29"/>
          <p:cNvGrpSpPr/>
          <p:nvPr/>
        </p:nvGrpSpPr>
        <p:grpSpPr>
          <a:xfrm>
            <a:off x="136938" y="2571748"/>
            <a:ext cx="1827475" cy="1051350"/>
            <a:chOff x="274188" y="1278048"/>
            <a:chExt cx="1827475" cy="1051350"/>
          </a:xfrm>
        </p:grpSpPr>
        <p:sp>
          <p:nvSpPr>
            <p:cNvPr id="416" name="Google Shape;416;p29"/>
            <p:cNvSpPr/>
            <p:nvPr/>
          </p:nvSpPr>
          <p:spPr>
            <a:xfrm>
              <a:off x="364363" y="1369398"/>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29"/>
            <p:cNvGrpSpPr/>
            <p:nvPr/>
          </p:nvGrpSpPr>
          <p:grpSpPr>
            <a:xfrm>
              <a:off x="274188" y="1278048"/>
              <a:ext cx="1737300" cy="960000"/>
              <a:chOff x="7146475" y="2190661"/>
              <a:chExt cx="1737300" cy="960000"/>
            </a:xfrm>
          </p:grpSpPr>
          <p:sp>
            <p:nvSpPr>
              <p:cNvPr id="418" name="Google Shape;418;p29"/>
              <p:cNvSpPr/>
              <p:nvPr/>
            </p:nvSpPr>
            <p:spPr>
              <a:xfrm>
                <a:off x="7146475"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9" name="Google Shape;419;p29"/>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nvGrpSpPr>
            <p:cNvPr id="420" name="Google Shape;420;p29"/>
            <p:cNvGrpSpPr/>
            <p:nvPr/>
          </p:nvGrpSpPr>
          <p:grpSpPr>
            <a:xfrm>
              <a:off x="447057" y="1555937"/>
              <a:ext cx="1391436" cy="587426"/>
              <a:chOff x="817139" y="2952501"/>
              <a:chExt cx="1391436" cy="587426"/>
            </a:xfrm>
          </p:grpSpPr>
          <p:sp>
            <p:nvSpPr>
              <p:cNvPr id="421" name="Google Shape;421;p29"/>
              <p:cNvSpPr/>
              <p:nvPr/>
            </p:nvSpPr>
            <p:spPr>
              <a:xfrm>
                <a:off x="834354" y="3033062"/>
                <a:ext cx="328236" cy="324038"/>
              </a:xfrm>
              <a:custGeom>
                <a:avLst/>
                <a:gdLst/>
                <a:ahLst/>
                <a:cxnLst/>
                <a:rect l="l" t="t" r="r" b="b"/>
                <a:pathLst>
                  <a:path w="8732" h="8733" extrusionOk="0">
                    <a:moveTo>
                      <a:pt x="4366" y="1"/>
                    </a:moveTo>
                    <a:cubicBezTo>
                      <a:pt x="1951" y="1"/>
                      <a:pt x="0" y="1952"/>
                      <a:pt x="0" y="4366"/>
                    </a:cubicBezTo>
                    <a:cubicBezTo>
                      <a:pt x="0" y="6757"/>
                      <a:pt x="1951" y="8732"/>
                      <a:pt x="4366" y="8732"/>
                    </a:cubicBezTo>
                    <a:cubicBezTo>
                      <a:pt x="6780" y="8732"/>
                      <a:pt x="8732" y="6757"/>
                      <a:pt x="8732" y="4366"/>
                    </a:cubicBezTo>
                    <a:cubicBezTo>
                      <a:pt x="8732" y="1952"/>
                      <a:pt x="6780" y="1"/>
                      <a:pt x="4366"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a:off x="817139" y="3173107"/>
                <a:ext cx="735110" cy="366820"/>
              </a:xfrm>
              <a:custGeom>
                <a:avLst/>
                <a:gdLst/>
                <a:ahLst/>
                <a:cxnLst/>
                <a:rect l="l" t="t" r="r" b="b"/>
                <a:pathLst>
                  <a:path w="19556" h="9886" extrusionOk="0">
                    <a:moveTo>
                      <a:pt x="10025" y="0"/>
                    </a:moveTo>
                    <a:cubicBezTo>
                      <a:pt x="7970" y="0"/>
                      <a:pt x="5937" y="1254"/>
                      <a:pt x="5263" y="3544"/>
                    </a:cubicBezTo>
                    <a:cubicBezTo>
                      <a:pt x="4773" y="3298"/>
                      <a:pt x="4258" y="3184"/>
                      <a:pt x="3754" y="3184"/>
                    </a:cubicBezTo>
                    <a:cubicBezTo>
                      <a:pt x="2252" y="3184"/>
                      <a:pt x="848" y="4199"/>
                      <a:pt x="482" y="5787"/>
                    </a:cubicBezTo>
                    <a:cubicBezTo>
                      <a:pt x="0" y="7884"/>
                      <a:pt x="1590" y="9886"/>
                      <a:pt x="3723" y="9886"/>
                    </a:cubicBezTo>
                    <a:cubicBezTo>
                      <a:pt x="3748" y="9886"/>
                      <a:pt x="3774" y="9885"/>
                      <a:pt x="3799" y="9885"/>
                    </a:cubicBezTo>
                    <a:lnTo>
                      <a:pt x="15531" y="9885"/>
                    </a:lnTo>
                    <a:cubicBezTo>
                      <a:pt x="17750" y="9885"/>
                      <a:pt x="19555" y="8104"/>
                      <a:pt x="19555" y="5885"/>
                    </a:cubicBezTo>
                    <a:cubicBezTo>
                      <a:pt x="19555" y="3641"/>
                      <a:pt x="17750" y="1861"/>
                      <a:pt x="15531" y="1861"/>
                    </a:cubicBezTo>
                    <a:cubicBezTo>
                      <a:pt x="15019" y="1861"/>
                      <a:pt x="14531" y="1958"/>
                      <a:pt x="14068" y="2129"/>
                    </a:cubicBezTo>
                    <a:cubicBezTo>
                      <a:pt x="13064" y="681"/>
                      <a:pt x="11538" y="0"/>
                      <a:pt x="10025"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9"/>
              <p:cNvSpPr/>
              <p:nvPr/>
            </p:nvSpPr>
            <p:spPr>
              <a:xfrm>
                <a:off x="1739143" y="2952501"/>
                <a:ext cx="162314" cy="219958"/>
              </a:xfrm>
              <a:custGeom>
                <a:avLst/>
                <a:gdLst/>
                <a:ahLst/>
                <a:cxnLst/>
                <a:rect l="l" t="t" r="r" b="b"/>
                <a:pathLst>
                  <a:path w="4318" h="5928" extrusionOk="0">
                    <a:moveTo>
                      <a:pt x="2245" y="1"/>
                    </a:moveTo>
                    <a:cubicBezTo>
                      <a:pt x="1976" y="1"/>
                      <a:pt x="1708" y="25"/>
                      <a:pt x="1440" y="99"/>
                    </a:cubicBezTo>
                    <a:cubicBezTo>
                      <a:pt x="1196" y="147"/>
                      <a:pt x="976" y="245"/>
                      <a:pt x="757" y="367"/>
                    </a:cubicBezTo>
                    <a:cubicBezTo>
                      <a:pt x="489" y="513"/>
                      <a:pt x="245" y="708"/>
                      <a:pt x="1" y="928"/>
                    </a:cubicBezTo>
                    <a:lnTo>
                      <a:pt x="854" y="1952"/>
                    </a:lnTo>
                    <a:cubicBezTo>
                      <a:pt x="1050" y="1757"/>
                      <a:pt x="1269" y="1611"/>
                      <a:pt x="1489" y="1464"/>
                    </a:cubicBezTo>
                    <a:cubicBezTo>
                      <a:pt x="1659" y="1367"/>
                      <a:pt x="1854" y="1318"/>
                      <a:pt x="2049" y="1318"/>
                    </a:cubicBezTo>
                    <a:cubicBezTo>
                      <a:pt x="2196" y="1318"/>
                      <a:pt x="2367" y="1367"/>
                      <a:pt x="2464" y="1440"/>
                    </a:cubicBezTo>
                    <a:cubicBezTo>
                      <a:pt x="2562" y="1538"/>
                      <a:pt x="2635" y="1684"/>
                      <a:pt x="2610" y="1806"/>
                    </a:cubicBezTo>
                    <a:cubicBezTo>
                      <a:pt x="2610" y="1928"/>
                      <a:pt x="2586" y="2050"/>
                      <a:pt x="2537" y="2172"/>
                    </a:cubicBezTo>
                    <a:cubicBezTo>
                      <a:pt x="2488" y="2318"/>
                      <a:pt x="2391" y="2440"/>
                      <a:pt x="2293" y="2562"/>
                    </a:cubicBezTo>
                    <a:cubicBezTo>
                      <a:pt x="2171" y="2733"/>
                      <a:pt x="1879" y="3025"/>
                      <a:pt x="1489" y="3440"/>
                    </a:cubicBezTo>
                    <a:lnTo>
                      <a:pt x="50" y="4903"/>
                    </a:lnTo>
                    <a:lnTo>
                      <a:pt x="50" y="5928"/>
                    </a:lnTo>
                    <a:lnTo>
                      <a:pt x="4318" y="5928"/>
                    </a:lnTo>
                    <a:lnTo>
                      <a:pt x="4318" y="4659"/>
                    </a:lnTo>
                    <a:lnTo>
                      <a:pt x="2098" y="4659"/>
                    </a:lnTo>
                    <a:lnTo>
                      <a:pt x="2098" y="4611"/>
                    </a:lnTo>
                    <a:cubicBezTo>
                      <a:pt x="2757" y="4050"/>
                      <a:pt x="3171" y="3635"/>
                      <a:pt x="3367" y="3440"/>
                    </a:cubicBezTo>
                    <a:cubicBezTo>
                      <a:pt x="3562" y="3245"/>
                      <a:pt x="3708" y="3050"/>
                      <a:pt x="3854" y="2830"/>
                    </a:cubicBezTo>
                    <a:cubicBezTo>
                      <a:pt x="4098" y="2464"/>
                      <a:pt x="4220" y="2025"/>
                      <a:pt x="4220" y="1611"/>
                    </a:cubicBezTo>
                    <a:cubicBezTo>
                      <a:pt x="4220" y="1294"/>
                      <a:pt x="4123" y="1025"/>
                      <a:pt x="3952" y="781"/>
                    </a:cubicBezTo>
                    <a:cubicBezTo>
                      <a:pt x="3781" y="513"/>
                      <a:pt x="3562" y="318"/>
                      <a:pt x="3269" y="196"/>
                    </a:cubicBezTo>
                    <a:cubicBezTo>
                      <a:pt x="2952" y="50"/>
                      <a:pt x="2610" y="1"/>
                      <a:pt x="2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9"/>
              <p:cNvSpPr/>
              <p:nvPr/>
            </p:nvSpPr>
            <p:spPr>
              <a:xfrm>
                <a:off x="1926175" y="2955247"/>
                <a:ext cx="129310" cy="217213"/>
              </a:xfrm>
              <a:custGeom>
                <a:avLst/>
                <a:gdLst/>
                <a:ahLst/>
                <a:cxnLst/>
                <a:rect l="l" t="t" r="r" b="b"/>
                <a:pathLst>
                  <a:path w="3440" h="5854" extrusionOk="0">
                    <a:moveTo>
                      <a:pt x="2000" y="0"/>
                    </a:moveTo>
                    <a:lnTo>
                      <a:pt x="0" y="1659"/>
                    </a:lnTo>
                    <a:lnTo>
                      <a:pt x="805" y="2659"/>
                    </a:lnTo>
                    <a:lnTo>
                      <a:pt x="1488" y="2122"/>
                    </a:lnTo>
                    <a:cubicBezTo>
                      <a:pt x="1610" y="2000"/>
                      <a:pt x="1732" y="1878"/>
                      <a:pt x="1854" y="1732"/>
                    </a:cubicBezTo>
                    <a:lnTo>
                      <a:pt x="1854" y="1732"/>
                    </a:lnTo>
                    <a:cubicBezTo>
                      <a:pt x="1829" y="2049"/>
                      <a:pt x="1829" y="2390"/>
                      <a:pt x="1829" y="2756"/>
                    </a:cubicBezTo>
                    <a:lnTo>
                      <a:pt x="1829" y="5854"/>
                    </a:lnTo>
                    <a:lnTo>
                      <a:pt x="3439" y="5854"/>
                    </a:lnTo>
                    <a:lnTo>
                      <a:pt x="34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9"/>
              <p:cNvSpPr/>
              <p:nvPr/>
            </p:nvSpPr>
            <p:spPr>
              <a:xfrm>
                <a:off x="2096669" y="2952501"/>
                <a:ext cx="111905" cy="112354"/>
              </a:xfrm>
              <a:custGeom>
                <a:avLst/>
                <a:gdLst/>
                <a:ahLst/>
                <a:cxnLst/>
                <a:rect l="l" t="t" r="r" b="b"/>
                <a:pathLst>
                  <a:path w="2977" h="3028" extrusionOk="0">
                    <a:moveTo>
                      <a:pt x="1537" y="830"/>
                    </a:moveTo>
                    <a:cubicBezTo>
                      <a:pt x="1806" y="830"/>
                      <a:pt x="1928" y="1050"/>
                      <a:pt x="1928" y="1513"/>
                    </a:cubicBezTo>
                    <a:cubicBezTo>
                      <a:pt x="1928" y="1977"/>
                      <a:pt x="1806" y="2220"/>
                      <a:pt x="1537" y="2220"/>
                    </a:cubicBezTo>
                    <a:cubicBezTo>
                      <a:pt x="1415" y="2220"/>
                      <a:pt x="1293" y="2147"/>
                      <a:pt x="1220" y="2050"/>
                    </a:cubicBezTo>
                    <a:cubicBezTo>
                      <a:pt x="1147" y="1879"/>
                      <a:pt x="1123" y="1684"/>
                      <a:pt x="1123" y="1513"/>
                    </a:cubicBezTo>
                    <a:lnTo>
                      <a:pt x="1147" y="1513"/>
                    </a:lnTo>
                    <a:cubicBezTo>
                      <a:pt x="1147" y="1050"/>
                      <a:pt x="1269" y="830"/>
                      <a:pt x="1537" y="830"/>
                    </a:cubicBezTo>
                    <a:close/>
                    <a:moveTo>
                      <a:pt x="1562" y="1"/>
                    </a:moveTo>
                    <a:cubicBezTo>
                      <a:pt x="1171" y="1"/>
                      <a:pt x="781" y="147"/>
                      <a:pt x="513" y="416"/>
                    </a:cubicBezTo>
                    <a:cubicBezTo>
                      <a:pt x="1" y="1050"/>
                      <a:pt x="1" y="1977"/>
                      <a:pt x="513" y="2611"/>
                    </a:cubicBezTo>
                    <a:cubicBezTo>
                      <a:pt x="764" y="2862"/>
                      <a:pt x="1101" y="3028"/>
                      <a:pt x="1463" y="3028"/>
                    </a:cubicBezTo>
                    <a:cubicBezTo>
                      <a:pt x="1488" y="3028"/>
                      <a:pt x="1513" y="3027"/>
                      <a:pt x="1537" y="3025"/>
                    </a:cubicBezTo>
                    <a:cubicBezTo>
                      <a:pt x="1565" y="3027"/>
                      <a:pt x="1593" y="3028"/>
                      <a:pt x="1621" y="3028"/>
                    </a:cubicBezTo>
                    <a:cubicBezTo>
                      <a:pt x="1980" y="3028"/>
                      <a:pt x="2314" y="2882"/>
                      <a:pt x="2586" y="2611"/>
                    </a:cubicBezTo>
                    <a:cubicBezTo>
                      <a:pt x="2854" y="2318"/>
                      <a:pt x="2976" y="1928"/>
                      <a:pt x="2952" y="1513"/>
                    </a:cubicBezTo>
                    <a:cubicBezTo>
                      <a:pt x="2976" y="1123"/>
                      <a:pt x="2830" y="733"/>
                      <a:pt x="2586" y="416"/>
                    </a:cubicBezTo>
                    <a:cubicBezTo>
                      <a:pt x="2318" y="147"/>
                      <a:pt x="1928" y="1"/>
                      <a:pt x="1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6" name="Google Shape;426;p29"/>
          <p:cNvSpPr/>
          <p:nvPr/>
        </p:nvSpPr>
        <p:spPr>
          <a:xfrm>
            <a:off x="1099325" y="425927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29"/>
          <p:cNvGrpSpPr/>
          <p:nvPr/>
        </p:nvGrpSpPr>
        <p:grpSpPr>
          <a:xfrm>
            <a:off x="6761147" y="3414805"/>
            <a:ext cx="689546" cy="208288"/>
            <a:chOff x="6761147" y="3414805"/>
            <a:chExt cx="689546" cy="208288"/>
          </a:xfrm>
        </p:grpSpPr>
        <p:sp>
          <p:nvSpPr>
            <p:cNvPr id="428" name="Google Shape;428;p29"/>
            <p:cNvSpPr/>
            <p:nvPr/>
          </p:nvSpPr>
          <p:spPr>
            <a:xfrm>
              <a:off x="6993487" y="3563457"/>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9"/>
            <p:cNvSpPr/>
            <p:nvPr/>
          </p:nvSpPr>
          <p:spPr>
            <a:xfrm>
              <a:off x="6761147" y="3414805"/>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29"/>
          <p:cNvGrpSpPr/>
          <p:nvPr/>
        </p:nvGrpSpPr>
        <p:grpSpPr>
          <a:xfrm>
            <a:off x="136938" y="1047512"/>
            <a:ext cx="1371600" cy="1375875"/>
            <a:chOff x="299013" y="1079125"/>
            <a:chExt cx="1371600" cy="1375875"/>
          </a:xfrm>
        </p:grpSpPr>
        <p:sp>
          <p:nvSpPr>
            <p:cNvPr id="431" name="Google Shape;431;p29"/>
            <p:cNvSpPr/>
            <p:nvPr/>
          </p:nvSpPr>
          <p:spPr>
            <a:xfrm>
              <a:off x="390513" y="1174900"/>
              <a:ext cx="1280100" cy="128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a:off x="299013" y="1079125"/>
              <a:ext cx="1280100" cy="1280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 name="Google Shape;433;p29"/>
            <p:cNvGrpSpPr/>
            <p:nvPr/>
          </p:nvGrpSpPr>
          <p:grpSpPr>
            <a:xfrm>
              <a:off x="396400" y="1384064"/>
              <a:ext cx="1085400" cy="635100"/>
              <a:chOff x="396400" y="1399225"/>
              <a:chExt cx="1085400" cy="635100"/>
            </a:xfrm>
          </p:grpSpPr>
          <p:sp>
            <p:nvSpPr>
              <p:cNvPr id="434" name="Google Shape;434;p29"/>
              <p:cNvSpPr/>
              <p:nvPr/>
            </p:nvSpPr>
            <p:spPr>
              <a:xfrm>
                <a:off x="396400" y="1399225"/>
                <a:ext cx="1085400" cy="635100"/>
              </a:xfrm>
              <a:prstGeom prst="roundRect">
                <a:avLst>
                  <a:gd name="adj" fmla="val 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29"/>
              <p:cNvGrpSpPr/>
              <p:nvPr/>
            </p:nvGrpSpPr>
            <p:grpSpPr>
              <a:xfrm>
                <a:off x="712181" y="1506835"/>
                <a:ext cx="453838" cy="419880"/>
                <a:chOff x="733647" y="1423686"/>
                <a:chExt cx="453838" cy="419880"/>
              </a:xfrm>
            </p:grpSpPr>
            <p:sp>
              <p:nvSpPr>
                <p:cNvPr id="436" name="Google Shape;436;p29"/>
                <p:cNvSpPr/>
                <p:nvPr/>
              </p:nvSpPr>
              <p:spPr>
                <a:xfrm>
                  <a:off x="733647" y="1423686"/>
                  <a:ext cx="453838" cy="419880"/>
                </a:xfrm>
                <a:custGeom>
                  <a:avLst/>
                  <a:gdLst/>
                  <a:ahLst/>
                  <a:cxnLst/>
                  <a:rect l="l" t="t" r="r" b="b"/>
                  <a:pathLst>
                    <a:path w="9781" h="9055" extrusionOk="0">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a:off x="898875" y="1539755"/>
                  <a:ext cx="163003" cy="188911"/>
                </a:xfrm>
                <a:custGeom>
                  <a:avLst/>
                  <a:gdLst/>
                  <a:ahLst/>
                  <a:cxnLst/>
                  <a:rect l="l" t="t" r="r" b="b"/>
                  <a:pathLst>
                    <a:path w="3513" h="4074" extrusionOk="0">
                      <a:moveTo>
                        <a:pt x="1" y="0"/>
                      </a:moveTo>
                      <a:lnTo>
                        <a:pt x="1" y="4073"/>
                      </a:lnTo>
                      <a:lnTo>
                        <a:pt x="3513" y="2024"/>
                      </a:lnTo>
                      <a:lnTo>
                        <a:pt x="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8" name="Google Shape;438;p29"/>
            <p:cNvGrpSpPr/>
            <p:nvPr/>
          </p:nvGrpSpPr>
          <p:grpSpPr>
            <a:xfrm>
              <a:off x="396391" y="2141102"/>
              <a:ext cx="1085342" cy="96171"/>
              <a:chOff x="417899" y="2116530"/>
              <a:chExt cx="1085342" cy="96171"/>
            </a:xfrm>
          </p:grpSpPr>
          <p:sp>
            <p:nvSpPr>
              <p:cNvPr id="439" name="Google Shape;439;p29"/>
              <p:cNvSpPr/>
              <p:nvPr/>
            </p:nvSpPr>
            <p:spPr>
              <a:xfrm>
                <a:off x="417899" y="2116530"/>
                <a:ext cx="1085342" cy="96171"/>
              </a:xfrm>
              <a:custGeom>
                <a:avLst/>
                <a:gdLst/>
                <a:ahLst/>
                <a:cxnLst/>
                <a:rect l="l" t="t" r="r" b="b"/>
                <a:pathLst>
                  <a:path w="23391" h="2074" extrusionOk="0">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a:off x="417899" y="2116530"/>
                <a:ext cx="555733" cy="96171"/>
              </a:xfrm>
              <a:custGeom>
                <a:avLst/>
                <a:gdLst/>
                <a:ahLst/>
                <a:cxnLst/>
                <a:rect l="l" t="t" r="r" b="b"/>
                <a:pathLst>
                  <a:path w="11977" h="2074" extrusionOk="0">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41" name="Google Shape;441;p29"/>
            <p:cNvCxnSpPr/>
            <p:nvPr/>
          </p:nvCxnSpPr>
          <p:spPr>
            <a:xfrm>
              <a:off x="308975" y="1262125"/>
              <a:ext cx="1263300" cy="0"/>
            </a:xfrm>
            <a:prstGeom prst="straightConnector1">
              <a:avLst/>
            </a:prstGeom>
            <a:noFill/>
            <a:ln w="28575" cap="flat" cmpd="sng">
              <a:solidFill>
                <a:schemeClr val="dk1"/>
              </a:solidFill>
              <a:prstDash val="solid"/>
              <a:round/>
              <a:headEnd type="none" w="med" len="med"/>
              <a:tailEnd type="none" w="med" len="med"/>
            </a:ln>
          </p:spPr>
        </p:cxnSp>
      </p:grpSp>
      <p:grpSp>
        <p:nvGrpSpPr>
          <p:cNvPr id="442" name="Google Shape;442;p29"/>
          <p:cNvGrpSpPr/>
          <p:nvPr/>
        </p:nvGrpSpPr>
        <p:grpSpPr>
          <a:xfrm>
            <a:off x="7450704" y="1174899"/>
            <a:ext cx="1646100" cy="1188900"/>
            <a:chOff x="7403363" y="1047512"/>
            <a:chExt cx="1646100" cy="1188900"/>
          </a:xfrm>
        </p:grpSpPr>
        <p:sp>
          <p:nvSpPr>
            <p:cNvPr id="443" name="Google Shape;443;p29"/>
            <p:cNvSpPr/>
            <p:nvPr/>
          </p:nvSpPr>
          <p:spPr>
            <a:xfrm>
              <a:off x="7494863" y="1139012"/>
              <a:ext cx="1554600" cy="1097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7403363" y="1047512"/>
              <a:ext cx="1554600" cy="1097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5" name="Google Shape;445;p29"/>
            <p:cNvCxnSpPr/>
            <p:nvPr/>
          </p:nvCxnSpPr>
          <p:spPr>
            <a:xfrm>
              <a:off x="7413325" y="1230512"/>
              <a:ext cx="1544700" cy="0"/>
            </a:xfrm>
            <a:prstGeom prst="straightConnector1">
              <a:avLst/>
            </a:prstGeom>
            <a:noFill/>
            <a:ln w="28575" cap="flat" cmpd="sng">
              <a:solidFill>
                <a:schemeClr val="dk1"/>
              </a:solidFill>
              <a:prstDash val="solid"/>
              <a:round/>
              <a:headEnd type="none" w="med" len="med"/>
              <a:tailEnd type="none" w="med" len="med"/>
            </a:ln>
          </p:spPr>
        </p:cxnSp>
        <p:sp>
          <p:nvSpPr>
            <p:cNvPr id="446" name="Google Shape;446;p29"/>
            <p:cNvSpPr/>
            <p:nvPr/>
          </p:nvSpPr>
          <p:spPr>
            <a:xfrm>
              <a:off x="7540474"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8009987"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8479499"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29"/>
            <p:cNvGrpSpPr/>
            <p:nvPr/>
          </p:nvGrpSpPr>
          <p:grpSpPr>
            <a:xfrm>
              <a:off x="7770652" y="1367593"/>
              <a:ext cx="820034" cy="187786"/>
              <a:chOff x="4005100" y="3437025"/>
              <a:chExt cx="535375" cy="122600"/>
            </a:xfrm>
          </p:grpSpPr>
          <p:sp>
            <p:nvSpPr>
              <p:cNvPr id="450" name="Google Shape;450;p29"/>
              <p:cNvSpPr/>
              <p:nvPr/>
            </p:nvSpPr>
            <p:spPr>
              <a:xfrm>
                <a:off x="4005100" y="3437025"/>
                <a:ext cx="535375" cy="33575"/>
              </a:xfrm>
              <a:custGeom>
                <a:avLst/>
                <a:gdLst/>
                <a:ahLst/>
                <a:cxnLst/>
                <a:rect l="l" t="t" r="r" b="b"/>
                <a:pathLst>
                  <a:path w="21415" h="1343" extrusionOk="0">
                    <a:moveTo>
                      <a:pt x="903" y="1"/>
                    </a:moveTo>
                    <a:cubicBezTo>
                      <a:pt x="1" y="1"/>
                      <a:pt x="1" y="1342"/>
                      <a:pt x="903" y="1342"/>
                    </a:cubicBezTo>
                    <a:lnTo>
                      <a:pt x="20488" y="1342"/>
                    </a:lnTo>
                    <a:cubicBezTo>
                      <a:pt x="21415" y="1342"/>
                      <a:pt x="21415" y="1"/>
                      <a:pt x="20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p:nvPr/>
            </p:nvSpPr>
            <p:spPr>
              <a:xfrm>
                <a:off x="4064850" y="3525450"/>
                <a:ext cx="415275" cy="34175"/>
              </a:xfrm>
              <a:custGeom>
                <a:avLst/>
                <a:gdLst/>
                <a:ahLst/>
                <a:cxnLst/>
                <a:rect l="l" t="t" r="r" b="b"/>
                <a:pathLst>
                  <a:path w="16611" h="1367" extrusionOk="0">
                    <a:moveTo>
                      <a:pt x="928" y="0"/>
                    </a:moveTo>
                    <a:cubicBezTo>
                      <a:pt x="1" y="0"/>
                      <a:pt x="1" y="1366"/>
                      <a:pt x="928" y="1366"/>
                    </a:cubicBezTo>
                    <a:lnTo>
                      <a:pt x="15708" y="1366"/>
                    </a:lnTo>
                    <a:cubicBezTo>
                      <a:pt x="16610" y="1366"/>
                      <a:pt x="16610" y="0"/>
                      <a:pt x="15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2" name="Google Shape;452;p29"/>
          <p:cNvGrpSpPr/>
          <p:nvPr/>
        </p:nvGrpSpPr>
        <p:grpSpPr>
          <a:xfrm>
            <a:off x="7855413" y="2571747"/>
            <a:ext cx="836668" cy="1371596"/>
            <a:chOff x="2771692" y="3497697"/>
            <a:chExt cx="836668" cy="1371596"/>
          </a:xfrm>
        </p:grpSpPr>
        <p:sp>
          <p:nvSpPr>
            <p:cNvPr id="453"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535;p32">
            <a:extLst>
              <a:ext uri="{FF2B5EF4-FFF2-40B4-BE49-F238E27FC236}">
                <a16:creationId xmlns:a16="http://schemas.microsoft.com/office/drawing/2014/main" id="{F60696B8-C270-D683-02D1-B899BC3068FE}"/>
              </a:ext>
            </a:extLst>
          </p:cNvPr>
          <p:cNvGrpSpPr/>
          <p:nvPr/>
        </p:nvGrpSpPr>
        <p:grpSpPr>
          <a:xfrm>
            <a:off x="6820031" y="1750983"/>
            <a:ext cx="1280100" cy="1203997"/>
            <a:chOff x="715100" y="274199"/>
            <a:chExt cx="1920300" cy="1918875"/>
          </a:xfrm>
        </p:grpSpPr>
        <p:sp>
          <p:nvSpPr>
            <p:cNvPr id="26" name="Google Shape;536;p32">
              <a:extLst>
                <a:ext uri="{FF2B5EF4-FFF2-40B4-BE49-F238E27FC236}">
                  <a16:creationId xmlns:a16="http://schemas.microsoft.com/office/drawing/2014/main" id="{B42EB23F-DFA9-89F3-2838-6267DF7341E9}"/>
                </a:ext>
              </a:extLst>
            </p:cNvPr>
            <p:cNvSpPr/>
            <p:nvPr/>
          </p:nvSpPr>
          <p:spPr>
            <a:xfrm>
              <a:off x="806600" y="364274"/>
              <a:ext cx="1828800" cy="18288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537;p32">
              <a:extLst>
                <a:ext uri="{FF2B5EF4-FFF2-40B4-BE49-F238E27FC236}">
                  <a16:creationId xmlns:a16="http://schemas.microsoft.com/office/drawing/2014/main" id="{79E17024-CA54-B396-B732-1A701DF26D29}"/>
                </a:ext>
              </a:extLst>
            </p:cNvPr>
            <p:cNvGrpSpPr/>
            <p:nvPr/>
          </p:nvGrpSpPr>
          <p:grpSpPr>
            <a:xfrm>
              <a:off x="715100" y="274199"/>
              <a:ext cx="1828800" cy="1828800"/>
              <a:chOff x="715100" y="274199"/>
              <a:chExt cx="1828800" cy="1828800"/>
            </a:xfrm>
          </p:grpSpPr>
          <p:sp>
            <p:nvSpPr>
              <p:cNvPr id="28" name="Google Shape;538;p32">
                <a:extLst>
                  <a:ext uri="{FF2B5EF4-FFF2-40B4-BE49-F238E27FC236}">
                    <a16:creationId xmlns:a16="http://schemas.microsoft.com/office/drawing/2014/main" id="{14F19C25-69CC-1B38-D7A5-36AA81214CCB}"/>
                  </a:ext>
                </a:extLst>
              </p:cNvPr>
              <p:cNvSpPr/>
              <p:nvPr/>
            </p:nvSpPr>
            <p:spPr>
              <a:xfrm>
                <a:off x="715100" y="274199"/>
                <a:ext cx="1828800" cy="18288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539;p32">
                <a:extLst>
                  <a:ext uri="{FF2B5EF4-FFF2-40B4-BE49-F238E27FC236}">
                    <a16:creationId xmlns:a16="http://schemas.microsoft.com/office/drawing/2014/main" id="{1645EB30-12BE-3FF6-ED66-BB31BF82C375}"/>
                  </a:ext>
                </a:extLst>
              </p:cNvPr>
              <p:cNvCxnSpPr/>
              <p:nvPr/>
            </p:nvCxnSpPr>
            <p:spPr>
              <a:xfrm>
                <a:off x="717952" y="637800"/>
                <a:ext cx="1823100" cy="0"/>
              </a:xfrm>
              <a:prstGeom prst="straightConnector1">
                <a:avLst/>
              </a:prstGeom>
              <a:noFill/>
              <a:ln w="28575" cap="flat" cmpd="sng">
                <a:solidFill>
                  <a:schemeClr val="dk1"/>
                </a:solidFill>
                <a:prstDash val="solid"/>
                <a:round/>
                <a:headEnd type="none" w="med" len="med"/>
                <a:tailEnd type="none" w="med" len="med"/>
              </a:ln>
            </p:spPr>
          </p:cxnSp>
          <p:grpSp>
            <p:nvGrpSpPr>
              <p:cNvPr id="30" name="Google Shape;540;p32">
                <a:extLst>
                  <a:ext uri="{FF2B5EF4-FFF2-40B4-BE49-F238E27FC236}">
                    <a16:creationId xmlns:a16="http://schemas.microsoft.com/office/drawing/2014/main" id="{02C3C985-910B-DE03-BFEA-5A938DA507C1}"/>
                  </a:ext>
                </a:extLst>
              </p:cNvPr>
              <p:cNvGrpSpPr/>
              <p:nvPr/>
            </p:nvGrpSpPr>
            <p:grpSpPr>
              <a:xfrm>
                <a:off x="2267950" y="363963"/>
                <a:ext cx="183000" cy="183000"/>
                <a:chOff x="8225400" y="367488"/>
                <a:chExt cx="183000" cy="183000"/>
              </a:xfrm>
            </p:grpSpPr>
            <p:cxnSp>
              <p:nvCxnSpPr>
                <p:cNvPr id="33" name="Google Shape;541;p32">
                  <a:extLst>
                    <a:ext uri="{FF2B5EF4-FFF2-40B4-BE49-F238E27FC236}">
                      <a16:creationId xmlns:a16="http://schemas.microsoft.com/office/drawing/2014/main" id="{DCD9C3AA-1E73-604A-9848-35622E5D34A2}"/>
                    </a:ext>
                  </a:extLst>
                </p:cNvPr>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4" name="Google Shape;542;p32">
                  <a:extLst>
                    <a:ext uri="{FF2B5EF4-FFF2-40B4-BE49-F238E27FC236}">
                      <a16:creationId xmlns:a16="http://schemas.microsoft.com/office/drawing/2014/main" id="{EF226DD4-D741-B78B-027E-FDE485916812}"/>
                    </a:ext>
                  </a:extLst>
                </p:cNvPr>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1" name="Google Shape;543;p32">
                <a:extLst>
                  <a:ext uri="{FF2B5EF4-FFF2-40B4-BE49-F238E27FC236}">
                    <a16:creationId xmlns:a16="http://schemas.microsoft.com/office/drawing/2014/main" id="{1CCE1243-7DBC-B4DA-8C2A-8C4AC4DDDD60}"/>
                  </a:ext>
                </a:extLst>
              </p:cNvPr>
              <p:cNvSpPr/>
              <p:nvPr/>
            </p:nvSpPr>
            <p:spPr>
              <a:xfrm>
                <a:off x="1951450" y="367563"/>
                <a:ext cx="179400" cy="179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544;p32">
                <a:extLst>
                  <a:ext uri="{FF2B5EF4-FFF2-40B4-BE49-F238E27FC236}">
                    <a16:creationId xmlns:a16="http://schemas.microsoft.com/office/drawing/2014/main" id="{BEAB48FA-78E5-07D1-ED8B-BB5F2C8220BD}"/>
                  </a:ext>
                </a:extLst>
              </p:cNvPr>
              <p:cNvCxnSpPr/>
              <p:nvPr/>
            </p:nvCxnSpPr>
            <p:spPr>
              <a:xfrm>
                <a:off x="1605849" y="546963"/>
                <a:ext cx="208500" cy="0"/>
              </a:xfrm>
              <a:prstGeom prst="straightConnector1">
                <a:avLst/>
              </a:prstGeom>
              <a:noFill/>
              <a:ln w="28575" cap="flat" cmpd="sng">
                <a:solidFill>
                  <a:schemeClr val="dk1"/>
                </a:solidFill>
                <a:prstDash val="solid"/>
                <a:round/>
                <a:headEnd type="none" w="med" len="med"/>
                <a:tailEnd type="none" w="med" len="med"/>
              </a:ln>
            </p:spPr>
          </p:cxnSp>
        </p:grpSp>
      </p:grpSp>
      <p:sp>
        <p:nvSpPr>
          <p:cNvPr id="35" name="Google Shape;545;p32">
            <a:extLst>
              <a:ext uri="{FF2B5EF4-FFF2-40B4-BE49-F238E27FC236}">
                <a16:creationId xmlns:a16="http://schemas.microsoft.com/office/drawing/2014/main" id="{B6F8104D-6046-7F32-5B55-983F0420E39D}"/>
              </a:ext>
            </a:extLst>
          </p:cNvPr>
          <p:cNvSpPr txBox="1">
            <a:spLocks/>
          </p:cNvSpPr>
          <p:nvPr/>
        </p:nvSpPr>
        <p:spPr>
          <a:xfrm>
            <a:off x="6725818" y="1843276"/>
            <a:ext cx="1368300" cy="1371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000" dirty="0">
                <a:solidFill>
                  <a:schemeClr val="dk1"/>
                </a:solidFill>
                <a:latin typeface="Rubik Black"/>
                <a:cs typeface="Rubik Black"/>
                <a:sym typeface="Rubik Black"/>
              </a:rPr>
              <a:t>05</a:t>
            </a:r>
          </a:p>
        </p:txBody>
      </p:sp>
      <p:sp>
        <p:nvSpPr>
          <p:cNvPr id="37" name="TextBox 36">
            <a:extLst>
              <a:ext uri="{FF2B5EF4-FFF2-40B4-BE49-F238E27FC236}">
                <a16:creationId xmlns:a16="http://schemas.microsoft.com/office/drawing/2014/main" id="{24024EE2-C3ED-5E1C-0F47-DCCD58D3875F}"/>
              </a:ext>
            </a:extLst>
          </p:cNvPr>
          <p:cNvSpPr txBox="1"/>
          <p:nvPr/>
        </p:nvSpPr>
        <p:spPr>
          <a:xfrm>
            <a:off x="6867679" y="2023559"/>
            <a:ext cx="1320070" cy="276999"/>
          </a:xfrm>
          <a:prstGeom prst="rect">
            <a:avLst/>
          </a:prstGeom>
          <a:noFill/>
        </p:spPr>
        <p:txBody>
          <a:bodyPr wrap="square">
            <a:spAutoFit/>
          </a:bodyPr>
          <a:lstStyle/>
          <a:p>
            <a:r>
              <a:rPr lang="en" sz="1200" dirty="0"/>
              <a:t>PERTEMUAN</a:t>
            </a:r>
            <a:endParaRPr lang="en-ID" sz="1200" dirty="0"/>
          </a:p>
        </p:txBody>
      </p:sp>
      <p:sp>
        <p:nvSpPr>
          <p:cNvPr id="2" name="Google Shape;412;p29">
            <a:extLst>
              <a:ext uri="{FF2B5EF4-FFF2-40B4-BE49-F238E27FC236}">
                <a16:creationId xmlns:a16="http://schemas.microsoft.com/office/drawing/2014/main" id="{D2D18857-35BC-2112-8A36-E61815545BEC}"/>
              </a:ext>
            </a:extLst>
          </p:cNvPr>
          <p:cNvSpPr txBox="1">
            <a:spLocks/>
          </p:cNvSpPr>
          <p:nvPr/>
        </p:nvSpPr>
        <p:spPr>
          <a:xfrm>
            <a:off x="1780650" y="1116414"/>
            <a:ext cx="5486400" cy="2469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1919"/>
              </a:buClr>
              <a:buSzPts val="5200"/>
              <a:buFont typeface="Rubik Black"/>
              <a:buNone/>
              <a:defRPr sz="5000" b="0" i="0" u="none" strike="noStrike" cap="none">
                <a:solidFill>
                  <a:schemeClr val="dk1"/>
                </a:solidFill>
                <a:latin typeface="Rubik Black"/>
                <a:ea typeface="Rubik Black"/>
                <a:cs typeface="Rubik Black"/>
                <a:sym typeface="Rubik Black"/>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r>
              <a:rPr lang="en-US" dirty="0"/>
              <a:t>UML </a:t>
            </a:r>
            <a:br>
              <a:rPr lang="en-US" dirty="0"/>
            </a:br>
            <a:r>
              <a:rPr lang="en-US" sz="1800" dirty="0"/>
              <a:t>(Unified Modeling Language)</a:t>
            </a:r>
            <a:br>
              <a:rPr lang="en-US" sz="1800" dirty="0"/>
            </a:br>
            <a:r>
              <a:rPr lang="en-US" dirty="0"/>
              <a:t>&amp; </a:t>
            </a:r>
            <a:br>
              <a:rPr lang="en-US" dirty="0"/>
            </a:br>
            <a:r>
              <a:rPr lang="en-US" sz="2800" dirty="0"/>
              <a:t>USE CASE DIAGRAM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03051EA5-085F-ECA7-0B64-3794F7163316}"/>
              </a:ext>
            </a:extLst>
          </p:cNvPr>
          <p:cNvGraphicFramePr>
            <a:graphicFrameLocks noGrp="1"/>
          </p:cNvGraphicFramePr>
          <p:nvPr>
            <p:extLst>
              <p:ext uri="{D42A27DB-BD31-4B8C-83A1-F6EECF244321}">
                <p14:modId xmlns:p14="http://schemas.microsoft.com/office/powerpoint/2010/main" val="4244533522"/>
              </p:ext>
            </p:extLst>
          </p:nvPr>
        </p:nvGraphicFramePr>
        <p:xfrm>
          <a:off x="283222" y="639272"/>
          <a:ext cx="8577557" cy="4272594"/>
        </p:xfrm>
        <a:graphic>
          <a:graphicData uri="http://schemas.openxmlformats.org/drawingml/2006/table">
            <a:tbl>
              <a:tblPr firstRow="1" bandRow="1">
                <a:tableStyleId>{74C1A8A3-306A-4EB7-A6B1-4F7E0EB9C5D6}</a:tableStyleId>
              </a:tblPr>
              <a:tblGrid>
                <a:gridCol w="2144389">
                  <a:extLst>
                    <a:ext uri="{9D8B030D-6E8A-4147-A177-3AD203B41FA5}">
                      <a16:colId xmlns:a16="http://schemas.microsoft.com/office/drawing/2014/main" val="20000"/>
                    </a:ext>
                  </a:extLst>
                </a:gridCol>
                <a:gridCol w="2144389">
                  <a:extLst>
                    <a:ext uri="{9D8B030D-6E8A-4147-A177-3AD203B41FA5}">
                      <a16:colId xmlns:a16="http://schemas.microsoft.com/office/drawing/2014/main" val="20001"/>
                    </a:ext>
                  </a:extLst>
                </a:gridCol>
                <a:gridCol w="4288779">
                  <a:extLst>
                    <a:ext uri="{9D8B030D-6E8A-4147-A177-3AD203B41FA5}">
                      <a16:colId xmlns:a16="http://schemas.microsoft.com/office/drawing/2014/main" val="20002"/>
                    </a:ext>
                  </a:extLst>
                </a:gridCol>
              </a:tblGrid>
              <a:tr h="5493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NAMA SIMBOL</a:t>
                      </a:r>
                      <a:endParaRPr lang="id-ID" sz="1600" dirty="0">
                        <a:solidFill>
                          <a:schemeClr val="tx1"/>
                        </a:solidFill>
                      </a:endParaRPr>
                    </a:p>
                  </a:txBody>
                  <a:tcPr marL="68581" marR="68581"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SIMBOL</a:t>
                      </a:r>
                      <a:endParaRPr lang="id-ID" sz="1600" dirty="0">
                        <a:solidFill>
                          <a:schemeClr val="tx1"/>
                        </a:solidFill>
                      </a:endParaRPr>
                    </a:p>
                  </a:txBody>
                  <a:tcPr marL="68581" marR="68581" marT="34290" marB="34290"/>
                </a:tc>
                <a:tc>
                  <a:txBody>
                    <a:bodyPr/>
                    <a:lstStyle/>
                    <a:p>
                      <a:pPr algn="ctr"/>
                      <a:r>
                        <a:rPr lang="en-US" sz="1600" dirty="0">
                          <a:solidFill>
                            <a:schemeClr val="tx1"/>
                          </a:solidFill>
                        </a:rPr>
                        <a:t>DESKRIPSI</a:t>
                      </a:r>
                      <a:endParaRPr lang="id-ID" sz="1600" dirty="0">
                        <a:solidFill>
                          <a:schemeClr val="tx1"/>
                        </a:solidFill>
                      </a:endParaRPr>
                    </a:p>
                  </a:txBody>
                  <a:tcPr marL="68581" marR="68581" marT="34290" marB="34290"/>
                </a:tc>
                <a:extLst>
                  <a:ext uri="{0D108BD9-81ED-4DB2-BD59-A6C34878D82A}">
                    <a16:rowId xmlns:a16="http://schemas.microsoft.com/office/drawing/2014/main" val="10000"/>
                  </a:ext>
                </a:extLst>
              </a:tr>
              <a:tr h="3723260">
                <a:tc>
                  <a:txBody>
                    <a:bodyPr/>
                    <a:lstStyle/>
                    <a:p>
                      <a:pPr marL="339725" indent="-339725">
                        <a:buFont typeface="+mj-lt"/>
                        <a:buAutoNum type="arabicPeriod" startAt="4"/>
                      </a:pPr>
                      <a:r>
                        <a:rPr lang="en-US" sz="1800" b="1" dirty="0">
                          <a:solidFill>
                            <a:schemeClr val="bg2">
                              <a:lumMod val="50000"/>
                            </a:schemeClr>
                          </a:solidFill>
                        </a:rPr>
                        <a:t>EXTEND</a:t>
                      </a:r>
                    </a:p>
                    <a:p>
                      <a:pPr marL="457200" indent="-457200">
                        <a:buFont typeface="+mj-lt"/>
                        <a:buAutoNum type="arabicPeriod" startAt="4"/>
                      </a:pPr>
                      <a:endParaRPr lang="en-US" sz="1800" b="1" dirty="0">
                        <a:solidFill>
                          <a:schemeClr val="bg2">
                            <a:lumMod val="50000"/>
                          </a:schemeClr>
                        </a:solidFill>
                      </a:endParaRPr>
                    </a:p>
                    <a:p>
                      <a:pPr marL="457200" indent="-457200">
                        <a:buFont typeface="+mj-lt"/>
                        <a:buAutoNum type="arabicPeriod" startAt="4"/>
                      </a:pPr>
                      <a:endParaRPr lang="en-US" sz="1800" b="1" dirty="0">
                        <a:solidFill>
                          <a:schemeClr val="bg2">
                            <a:lumMod val="50000"/>
                          </a:schemeClr>
                        </a:solidFill>
                      </a:endParaRPr>
                    </a:p>
                    <a:p>
                      <a:pPr marL="457200" indent="-457200">
                        <a:buFont typeface="+mj-lt"/>
                        <a:buAutoNum type="arabicPeriod" startAt="4"/>
                      </a:pPr>
                      <a:endParaRPr lang="en-US" sz="1800" b="1" dirty="0">
                        <a:solidFill>
                          <a:schemeClr val="bg2">
                            <a:lumMod val="50000"/>
                          </a:schemeClr>
                        </a:solidFill>
                      </a:endParaRPr>
                    </a:p>
                    <a:p>
                      <a:pPr marL="227013" indent="-227013">
                        <a:buFont typeface="+mj-lt"/>
                        <a:buAutoNum type="arabicPeriod" startAt="4"/>
                      </a:pPr>
                      <a:r>
                        <a:rPr lang="en-US" sz="1800" b="1" dirty="0">
                          <a:solidFill>
                            <a:schemeClr val="bg2">
                              <a:lumMod val="50000"/>
                            </a:schemeClr>
                          </a:solidFill>
                        </a:rPr>
                        <a:t> INCLUDE</a:t>
                      </a:r>
                    </a:p>
                    <a:p>
                      <a:pPr marL="457200" indent="-457200">
                        <a:buFont typeface="+mj-lt"/>
                        <a:buAutoNum type="arabicPeriod" startAt="4"/>
                      </a:pPr>
                      <a:endParaRPr lang="en-US" sz="1800" b="1" dirty="0">
                        <a:solidFill>
                          <a:schemeClr val="bg2">
                            <a:lumMod val="50000"/>
                          </a:schemeClr>
                        </a:solidFill>
                      </a:endParaRPr>
                    </a:p>
                    <a:p>
                      <a:pPr marL="457200" indent="-457200">
                        <a:buFont typeface="+mj-lt"/>
                        <a:buAutoNum type="arabicPeriod" startAt="4"/>
                      </a:pPr>
                      <a:endParaRPr lang="en-US" sz="1800" b="1" dirty="0">
                        <a:solidFill>
                          <a:schemeClr val="bg2">
                            <a:lumMod val="50000"/>
                          </a:schemeClr>
                        </a:solidFill>
                      </a:endParaRPr>
                    </a:p>
                    <a:p>
                      <a:pPr marL="457200" indent="-457200">
                        <a:buFont typeface="+mj-lt"/>
                        <a:buAutoNum type="arabicPeriod" startAt="4"/>
                      </a:pPr>
                      <a:endParaRPr lang="en-US" sz="1800" b="1" dirty="0">
                        <a:solidFill>
                          <a:schemeClr val="bg2">
                            <a:lumMod val="50000"/>
                          </a:schemeClr>
                        </a:solidFill>
                      </a:endParaRPr>
                    </a:p>
                    <a:p>
                      <a:pPr marL="227013" indent="-227013">
                        <a:buFont typeface="+mj-lt"/>
                        <a:buAutoNum type="arabicPeriod" startAt="4"/>
                      </a:pPr>
                      <a:r>
                        <a:rPr lang="en-US" sz="1800" b="1" dirty="0">
                          <a:solidFill>
                            <a:schemeClr val="bg2">
                              <a:lumMod val="50000"/>
                            </a:schemeClr>
                          </a:solidFill>
                        </a:rPr>
                        <a:t>GENERALISASI</a:t>
                      </a:r>
                    </a:p>
                    <a:p>
                      <a:pPr marL="457200" indent="-457200">
                        <a:buFont typeface="+mj-lt"/>
                        <a:buAutoNum type="arabicPeriod" startAt="4"/>
                      </a:pPr>
                      <a:endParaRPr lang="id-ID" sz="2400" b="1" dirty="0">
                        <a:solidFill>
                          <a:schemeClr val="bg2">
                            <a:lumMod val="50000"/>
                          </a:schemeClr>
                        </a:solidFill>
                      </a:endParaRPr>
                    </a:p>
                  </a:txBody>
                  <a:tcPr marL="68581" marR="68581" marT="34290" marB="34290"/>
                </a:tc>
                <a:tc>
                  <a:txBody>
                    <a:bodyPr/>
                    <a:lstStyle/>
                    <a:p>
                      <a:endParaRPr lang="id-ID" sz="2400" b="1" dirty="0">
                        <a:solidFill>
                          <a:schemeClr val="bg2">
                            <a:lumMod val="50000"/>
                          </a:schemeClr>
                        </a:solidFill>
                      </a:endParaRPr>
                    </a:p>
                  </a:txBody>
                  <a:tcPr marL="68581" marR="68581" marT="34290" marB="34290"/>
                </a:tc>
                <a:tc>
                  <a:txBody>
                    <a:bodyPr/>
                    <a:lstStyle/>
                    <a:p>
                      <a:pPr marL="285750" indent="-285750" algn="just">
                        <a:buFont typeface="Arial" panose="020B0604020202020204" pitchFamily="34" charset="0"/>
                        <a:buChar char="•"/>
                      </a:pPr>
                      <a:r>
                        <a:rPr lang="en-US" sz="1400" b="1" kern="1200" dirty="0" err="1">
                          <a:solidFill>
                            <a:schemeClr val="bg2">
                              <a:lumMod val="50000"/>
                            </a:schemeClr>
                          </a:solidFill>
                          <a:effectLst/>
                        </a:rPr>
                        <a:t>Relasi</a:t>
                      </a:r>
                      <a:r>
                        <a:rPr lang="en-US" sz="1400" b="1" kern="1200" dirty="0">
                          <a:solidFill>
                            <a:schemeClr val="bg2">
                              <a:lumMod val="50000"/>
                            </a:schemeClr>
                          </a:solidFill>
                          <a:effectLst/>
                        </a:rPr>
                        <a:t> use case </a:t>
                      </a:r>
                      <a:r>
                        <a:rPr lang="en-US" sz="1400" b="1" kern="1200" dirty="0" err="1">
                          <a:solidFill>
                            <a:schemeClr val="bg2">
                              <a:lumMod val="50000"/>
                            </a:schemeClr>
                          </a:solidFill>
                          <a:effectLst/>
                        </a:rPr>
                        <a:t>tambahan</a:t>
                      </a:r>
                      <a:r>
                        <a:rPr lang="en-US" sz="1400" b="1" kern="1200" dirty="0">
                          <a:solidFill>
                            <a:schemeClr val="bg2">
                              <a:lumMod val="50000"/>
                            </a:schemeClr>
                          </a:solidFill>
                          <a:effectLst/>
                        </a:rPr>
                        <a:t> </a:t>
                      </a:r>
                      <a:r>
                        <a:rPr lang="en-US" sz="1400" kern="1200" dirty="0" err="1">
                          <a:solidFill>
                            <a:schemeClr val="bg2">
                              <a:lumMod val="50000"/>
                            </a:schemeClr>
                          </a:solidFill>
                          <a:effectLst/>
                        </a:rPr>
                        <a:t>ke</a:t>
                      </a:r>
                      <a:r>
                        <a:rPr lang="en-US" sz="1400" kern="1200" dirty="0">
                          <a:solidFill>
                            <a:schemeClr val="bg2">
                              <a:lumMod val="50000"/>
                            </a:schemeClr>
                          </a:solidFill>
                          <a:effectLst/>
                        </a:rPr>
                        <a:t> </a:t>
                      </a:r>
                      <a:r>
                        <a:rPr lang="en-US" sz="1400" kern="1200" dirty="0" err="1">
                          <a:solidFill>
                            <a:schemeClr val="bg2">
                              <a:lumMod val="50000"/>
                            </a:schemeClr>
                          </a:solidFill>
                          <a:effectLst/>
                        </a:rPr>
                        <a:t>sebuah</a:t>
                      </a:r>
                      <a:r>
                        <a:rPr lang="en-US" sz="1400" kern="1200" dirty="0">
                          <a:solidFill>
                            <a:schemeClr val="bg2">
                              <a:lumMod val="50000"/>
                            </a:schemeClr>
                          </a:solidFill>
                          <a:effectLst/>
                        </a:rPr>
                        <a:t> use case </a:t>
                      </a: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kern="1200" dirty="0" err="1">
                          <a:solidFill>
                            <a:schemeClr val="bg2">
                              <a:lumMod val="50000"/>
                            </a:schemeClr>
                          </a:solidFill>
                          <a:effectLst/>
                        </a:rPr>
                        <a:t>dimana</a:t>
                      </a:r>
                      <a:r>
                        <a:rPr lang="en-US" sz="1400" kern="1200" dirty="0">
                          <a:solidFill>
                            <a:schemeClr val="bg2">
                              <a:lumMod val="50000"/>
                            </a:schemeClr>
                          </a:solidFill>
                          <a:effectLst/>
                        </a:rPr>
                        <a:t> use case yang </a:t>
                      </a:r>
                      <a:r>
                        <a:rPr lang="en-US" sz="1400" kern="1200" dirty="0" err="1">
                          <a:solidFill>
                            <a:schemeClr val="bg2">
                              <a:lumMod val="50000"/>
                            </a:schemeClr>
                          </a:solidFill>
                          <a:effectLst/>
                        </a:rPr>
                        <a:t>ditambahkan</a:t>
                      </a:r>
                      <a:r>
                        <a:rPr lang="en-US" sz="1400" kern="1200" dirty="0">
                          <a:solidFill>
                            <a:schemeClr val="bg2">
                              <a:lumMod val="50000"/>
                            </a:schemeClr>
                          </a:solidFill>
                          <a:effectLst/>
                        </a:rPr>
                        <a:t> </a:t>
                      </a:r>
                      <a:r>
                        <a:rPr lang="en-US" sz="1400" kern="1200" dirty="0" err="1">
                          <a:solidFill>
                            <a:schemeClr val="bg2">
                              <a:lumMod val="50000"/>
                            </a:schemeClr>
                          </a:solidFill>
                          <a:effectLst/>
                        </a:rPr>
                        <a:t>dapat</a:t>
                      </a:r>
                      <a:r>
                        <a:rPr lang="en-US" sz="1400" kern="1200" dirty="0">
                          <a:solidFill>
                            <a:schemeClr val="bg2">
                              <a:lumMod val="50000"/>
                            </a:schemeClr>
                          </a:solidFill>
                          <a:effectLst/>
                        </a:rPr>
                        <a:t> </a:t>
                      </a:r>
                      <a:r>
                        <a:rPr lang="en-US" sz="1400" kern="1200" dirty="0" err="1">
                          <a:solidFill>
                            <a:schemeClr val="bg2">
                              <a:lumMod val="50000"/>
                            </a:schemeClr>
                          </a:solidFill>
                          <a:effectLst/>
                        </a:rPr>
                        <a:t>berdiri</a:t>
                      </a:r>
                      <a:r>
                        <a:rPr lang="en-US" sz="1400" kern="1200" dirty="0">
                          <a:solidFill>
                            <a:schemeClr val="bg2">
                              <a:lumMod val="50000"/>
                            </a:schemeClr>
                          </a:solidFill>
                          <a:effectLst/>
                        </a:rPr>
                        <a:t> sendiri </a:t>
                      </a:r>
                      <a:r>
                        <a:rPr lang="en-US" sz="1400" kern="1200" dirty="0" err="1">
                          <a:solidFill>
                            <a:schemeClr val="bg2">
                              <a:lumMod val="50000"/>
                            </a:schemeClr>
                          </a:solidFill>
                          <a:effectLst/>
                        </a:rPr>
                        <a:t>meski</a:t>
                      </a:r>
                      <a:r>
                        <a:rPr lang="en-US" sz="1400" kern="1200" dirty="0">
                          <a:solidFill>
                            <a:schemeClr val="bg2">
                              <a:lumMod val="50000"/>
                            </a:schemeClr>
                          </a:solidFill>
                          <a:effectLst/>
                        </a:rPr>
                        <a:t> </a:t>
                      </a:r>
                      <a:r>
                        <a:rPr lang="en-US" sz="1400" kern="1200" dirty="0" err="1">
                          <a:solidFill>
                            <a:schemeClr val="bg2">
                              <a:lumMod val="50000"/>
                            </a:schemeClr>
                          </a:solidFill>
                          <a:effectLst/>
                        </a:rPr>
                        <a:t>tanpa</a:t>
                      </a:r>
                      <a:r>
                        <a:rPr lang="en-US" sz="1400" kern="1200" dirty="0">
                          <a:solidFill>
                            <a:schemeClr val="bg2">
                              <a:lumMod val="50000"/>
                            </a:schemeClr>
                          </a:solidFill>
                          <a:effectLst/>
                        </a:rPr>
                        <a:t> use case tambahan itu</a:t>
                      </a:r>
                      <a:endParaRPr lang="en-US" sz="1600" kern="1200" dirty="0">
                        <a:solidFill>
                          <a:schemeClr val="bg2">
                            <a:lumMod val="50000"/>
                          </a:schemeClr>
                        </a:solidFill>
                        <a:effectLst/>
                      </a:endParaRP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1600" kern="1200" dirty="0">
                        <a:solidFill>
                          <a:schemeClr val="bg2">
                            <a:lumMod val="50000"/>
                          </a:schemeClr>
                        </a:solidFill>
                        <a:effectLst/>
                      </a:endParaRPr>
                    </a:p>
                    <a:p>
                      <a:pPr marL="285750" indent="-285750" algn="just">
                        <a:buFont typeface="Arial" panose="020B0604020202020204" pitchFamily="34" charset="0"/>
                        <a:buChar char="•"/>
                      </a:pPr>
                      <a:r>
                        <a:rPr lang="en-US" sz="1400" b="1" dirty="0" err="1">
                          <a:solidFill>
                            <a:schemeClr val="bg2">
                              <a:lumMod val="50000"/>
                            </a:schemeClr>
                          </a:solidFill>
                        </a:rPr>
                        <a:t>perilaku</a:t>
                      </a:r>
                      <a:r>
                        <a:rPr lang="id-ID" sz="1400" b="1" dirty="0">
                          <a:solidFill>
                            <a:schemeClr val="bg2">
                              <a:lumMod val="50000"/>
                            </a:schemeClr>
                          </a:solidFill>
                        </a:rPr>
                        <a:t> yang harus terpenuhi </a:t>
                      </a:r>
                      <a:r>
                        <a:rPr lang="id-ID" sz="1400" dirty="0">
                          <a:solidFill>
                            <a:schemeClr val="bg2">
                              <a:lumMod val="50000"/>
                            </a:schemeClr>
                          </a:solidFill>
                        </a:rPr>
                        <a:t>agar sebuah event dapat terjadi</a:t>
                      </a:r>
                      <a:endParaRPr lang="en-US" sz="1400" dirty="0">
                        <a:solidFill>
                          <a:schemeClr val="bg2">
                            <a:lumMod val="50000"/>
                          </a:schemeClr>
                        </a:solidFill>
                      </a:endParaRPr>
                    </a:p>
                    <a:p>
                      <a:pPr marL="0" indent="0" algn="just">
                        <a:buFont typeface="Arial" panose="020B0604020202020204" pitchFamily="34" charset="0"/>
                        <a:buNone/>
                      </a:pPr>
                      <a:endParaRPr lang="en-US" sz="1200" b="1" kern="1200" dirty="0">
                        <a:solidFill>
                          <a:schemeClr val="bg2">
                            <a:lumMod val="50000"/>
                          </a:schemeClr>
                        </a:solidFill>
                        <a:effectLst/>
                      </a:endParaRPr>
                    </a:p>
                    <a:p>
                      <a:pPr marL="0" indent="0" algn="just">
                        <a:buFont typeface="Arial" panose="020B0604020202020204" pitchFamily="34" charset="0"/>
                        <a:buNone/>
                      </a:pPr>
                      <a:endParaRPr lang="en-US" sz="1200" b="1" kern="1200" dirty="0">
                        <a:solidFill>
                          <a:schemeClr val="bg2">
                            <a:lumMod val="50000"/>
                          </a:schemeClr>
                        </a:solidFill>
                        <a:effectLst/>
                      </a:endParaRPr>
                    </a:p>
                    <a:p>
                      <a:pPr marL="0" indent="0" algn="just">
                        <a:buFont typeface="Arial" panose="020B0604020202020204" pitchFamily="34" charset="0"/>
                        <a:buNone/>
                      </a:pPr>
                      <a:endParaRPr lang="en-US" sz="1200" b="1" kern="1200" dirty="0">
                        <a:solidFill>
                          <a:schemeClr val="bg2">
                            <a:lumMod val="50000"/>
                          </a:schemeClr>
                        </a:solidFill>
                        <a:effectLst/>
                      </a:endParaRPr>
                    </a:p>
                    <a:p>
                      <a:pPr marL="285750" indent="-285750" algn="just">
                        <a:buFont typeface="Arial" panose="020B0604020202020204" pitchFamily="34" charset="0"/>
                        <a:buChar char="•"/>
                      </a:pPr>
                      <a:r>
                        <a:rPr lang="en-US" sz="1400" kern="1200" dirty="0" err="1">
                          <a:solidFill>
                            <a:schemeClr val="bg2">
                              <a:lumMod val="50000"/>
                            </a:schemeClr>
                          </a:solidFill>
                          <a:effectLst/>
                        </a:rPr>
                        <a:t>Hubungan</a:t>
                      </a:r>
                      <a:r>
                        <a:rPr lang="en-US" sz="1400" kern="1200" dirty="0">
                          <a:solidFill>
                            <a:schemeClr val="bg2">
                              <a:lumMod val="50000"/>
                            </a:schemeClr>
                          </a:solidFill>
                          <a:effectLst/>
                        </a:rPr>
                        <a:t> </a:t>
                      </a:r>
                      <a:r>
                        <a:rPr lang="en-US" sz="1400" kern="1200" dirty="0" err="1">
                          <a:solidFill>
                            <a:schemeClr val="bg2">
                              <a:lumMod val="50000"/>
                            </a:schemeClr>
                          </a:solidFill>
                          <a:effectLst/>
                        </a:rPr>
                        <a:t>generalisasi</a:t>
                      </a:r>
                      <a:r>
                        <a:rPr lang="en-US" sz="1400" kern="1200" dirty="0">
                          <a:solidFill>
                            <a:schemeClr val="bg2">
                              <a:lumMod val="50000"/>
                            </a:schemeClr>
                          </a:solidFill>
                          <a:effectLst/>
                        </a:rPr>
                        <a:t> dan </a:t>
                      </a:r>
                      <a:r>
                        <a:rPr lang="en-US" sz="1400" kern="1200" dirty="0" err="1">
                          <a:solidFill>
                            <a:schemeClr val="bg2">
                              <a:lumMod val="50000"/>
                            </a:schemeClr>
                          </a:solidFill>
                          <a:effectLst/>
                        </a:rPr>
                        <a:t>spesialisasi</a:t>
                      </a:r>
                      <a:r>
                        <a:rPr lang="en-US" sz="1400" kern="1200" dirty="0">
                          <a:solidFill>
                            <a:schemeClr val="bg2">
                              <a:lumMod val="50000"/>
                            </a:schemeClr>
                          </a:solidFill>
                          <a:effectLst/>
                        </a:rPr>
                        <a:t> (</a:t>
                      </a:r>
                      <a:r>
                        <a:rPr lang="en-US" sz="1400" kern="1200" dirty="0" err="1">
                          <a:solidFill>
                            <a:schemeClr val="bg2">
                              <a:lumMod val="50000"/>
                            </a:schemeClr>
                          </a:solidFill>
                          <a:effectLst/>
                        </a:rPr>
                        <a:t>umum</a:t>
                      </a:r>
                      <a:r>
                        <a:rPr lang="en-US" sz="1400" kern="1200" dirty="0">
                          <a:solidFill>
                            <a:schemeClr val="bg2">
                              <a:lumMod val="50000"/>
                            </a:schemeClr>
                          </a:solidFill>
                          <a:effectLst/>
                        </a:rPr>
                        <a:t> - </a:t>
                      </a:r>
                      <a:r>
                        <a:rPr lang="en-US" sz="1400" kern="1200" dirty="0" err="1">
                          <a:solidFill>
                            <a:schemeClr val="bg2">
                              <a:lumMod val="50000"/>
                            </a:schemeClr>
                          </a:solidFill>
                          <a:effectLst/>
                        </a:rPr>
                        <a:t>khusus</a:t>
                      </a:r>
                      <a:r>
                        <a:rPr lang="en-US" sz="1400" kern="1200" dirty="0">
                          <a:solidFill>
                            <a:schemeClr val="bg2">
                              <a:lumMod val="50000"/>
                            </a:schemeClr>
                          </a:solidFill>
                          <a:effectLst/>
                        </a:rPr>
                        <a:t>) </a:t>
                      </a:r>
                      <a:r>
                        <a:rPr lang="en-US" sz="1400" kern="1200" dirty="0" err="1">
                          <a:solidFill>
                            <a:schemeClr val="bg2">
                              <a:lumMod val="50000"/>
                            </a:schemeClr>
                          </a:solidFill>
                          <a:effectLst/>
                        </a:rPr>
                        <a:t>antara</a:t>
                      </a:r>
                      <a:r>
                        <a:rPr lang="en-US" sz="1400" kern="1200" dirty="0">
                          <a:solidFill>
                            <a:schemeClr val="bg2">
                              <a:lumMod val="50000"/>
                            </a:schemeClr>
                          </a:solidFill>
                          <a:effectLst/>
                        </a:rPr>
                        <a:t> dua </a:t>
                      </a:r>
                      <a:r>
                        <a:rPr lang="en-US" sz="1400" kern="1200" dirty="0" err="1">
                          <a:solidFill>
                            <a:schemeClr val="bg2">
                              <a:lumMod val="50000"/>
                            </a:schemeClr>
                          </a:solidFill>
                          <a:effectLst/>
                        </a:rPr>
                        <a:t>buah</a:t>
                      </a:r>
                      <a:r>
                        <a:rPr lang="en-US" sz="1400" kern="1200" dirty="0">
                          <a:solidFill>
                            <a:schemeClr val="bg2">
                              <a:lumMod val="50000"/>
                            </a:schemeClr>
                          </a:solidFill>
                          <a:effectLst/>
                        </a:rPr>
                        <a:t> use case </a:t>
                      </a:r>
                      <a:r>
                        <a:rPr lang="en-US" sz="1400" kern="1200" dirty="0" err="1">
                          <a:solidFill>
                            <a:schemeClr val="bg2">
                              <a:lumMod val="50000"/>
                            </a:schemeClr>
                          </a:solidFill>
                          <a:effectLst/>
                        </a:rPr>
                        <a:t>dimana</a:t>
                      </a:r>
                      <a:r>
                        <a:rPr lang="en-US" sz="1400" kern="1200" dirty="0">
                          <a:solidFill>
                            <a:schemeClr val="bg2">
                              <a:lumMod val="50000"/>
                            </a:schemeClr>
                          </a:solidFill>
                          <a:effectLst/>
                        </a:rPr>
                        <a:t> </a:t>
                      </a:r>
                      <a:r>
                        <a:rPr lang="en-US" sz="1400" kern="1200" dirty="0" err="1">
                          <a:solidFill>
                            <a:schemeClr val="bg2">
                              <a:lumMod val="50000"/>
                            </a:schemeClr>
                          </a:solidFill>
                          <a:effectLst/>
                        </a:rPr>
                        <a:t>fungsi</a:t>
                      </a:r>
                      <a:r>
                        <a:rPr lang="en-US" sz="1400" kern="1200" dirty="0">
                          <a:solidFill>
                            <a:schemeClr val="bg2">
                              <a:lumMod val="50000"/>
                            </a:schemeClr>
                          </a:solidFill>
                          <a:effectLst/>
                        </a:rPr>
                        <a:t> yang </a:t>
                      </a:r>
                      <a:r>
                        <a:rPr lang="en-US" sz="1400" kern="1200" dirty="0" err="1">
                          <a:solidFill>
                            <a:schemeClr val="bg2">
                              <a:lumMod val="50000"/>
                            </a:schemeClr>
                          </a:solidFill>
                          <a:effectLst/>
                        </a:rPr>
                        <a:t>satu</a:t>
                      </a:r>
                      <a:r>
                        <a:rPr lang="en-US" sz="1400" kern="1200" dirty="0">
                          <a:solidFill>
                            <a:schemeClr val="bg2">
                              <a:lumMod val="50000"/>
                            </a:schemeClr>
                          </a:solidFill>
                          <a:effectLst/>
                        </a:rPr>
                        <a:t> </a:t>
                      </a:r>
                      <a:r>
                        <a:rPr lang="en-US" sz="1400" kern="1200" dirty="0" err="1">
                          <a:solidFill>
                            <a:schemeClr val="bg2">
                              <a:lumMod val="50000"/>
                            </a:schemeClr>
                          </a:solidFill>
                          <a:effectLst/>
                        </a:rPr>
                        <a:t>merupakan</a:t>
                      </a:r>
                      <a:r>
                        <a:rPr lang="en-US" sz="1400" kern="1200" dirty="0">
                          <a:solidFill>
                            <a:schemeClr val="bg2">
                              <a:lumMod val="50000"/>
                            </a:schemeClr>
                          </a:solidFill>
                          <a:effectLst/>
                        </a:rPr>
                        <a:t> </a:t>
                      </a:r>
                      <a:r>
                        <a:rPr lang="en-US" sz="1400" kern="1200" dirty="0" err="1">
                          <a:solidFill>
                            <a:schemeClr val="bg2">
                              <a:lumMod val="50000"/>
                            </a:schemeClr>
                          </a:solidFill>
                          <a:effectLst/>
                        </a:rPr>
                        <a:t>fungsi</a:t>
                      </a:r>
                      <a:r>
                        <a:rPr lang="en-US" sz="1400" kern="1200" dirty="0">
                          <a:solidFill>
                            <a:schemeClr val="bg2">
                              <a:lumMod val="50000"/>
                            </a:schemeClr>
                          </a:solidFill>
                          <a:effectLst/>
                        </a:rPr>
                        <a:t> yang </a:t>
                      </a:r>
                      <a:r>
                        <a:rPr lang="en-US" sz="1400" kern="1200" dirty="0" err="1">
                          <a:solidFill>
                            <a:schemeClr val="bg2">
                              <a:lumMod val="50000"/>
                            </a:schemeClr>
                          </a:solidFill>
                          <a:effectLst/>
                        </a:rPr>
                        <a:t>lebih</a:t>
                      </a:r>
                      <a:r>
                        <a:rPr lang="en-US" sz="1400" kern="1200" dirty="0">
                          <a:solidFill>
                            <a:schemeClr val="bg2">
                              <a:lumMod val="50000"/>
                            </a:schemeClr>
                          </a:solidFill>
                          <a:effectLst/>
                        </a:rPr>
                        <a:t> </a:t>
                      </a:r>
                      <a:r>
                        <a:rPr lang="en-US" sz="1400" kern="1200" dirty="0" err="1">
                          <a:solidFill>
                            <a:schemeClr val="bg2">
                              <a:lumMod val="50000"/>
                            </a:schemeClr>
                          </a:solidFill>
                          <a:effectLst/>
                        </a:rPr>
                        <a:t>umum</a:t>
                      </a:r>
                      <a:r>
                        <a:rPr lang="en-US" sz="1400" kern="1200" dirty="0">
                          <a:solidFill>
                            <a:schemeClr val="bg2">
                              <a:lumMod val="50000"/>
                            </a:schemeClr>
                          </a:solidFill>
                          <a:effectLst/>
                        </a:rPr>
                        <a:t> </a:t>
                      </a:r>
                      <a:r>
                        <a:rPr lang="en-US" sz="1400" kern="1200" dirty="0" err="1">
                          <a:solidFill>
                            <a:schemeClr val="bg2">
                              <a:lumMod val="50000"/>
                            </a:schemeClr>
                          </a:solidFill>
                          <a:effectLst/>
                        </a:rPr>
                        <a:t>dari</a:t>
                      </a:r>
                      <a:r>
                        <a:rPr lang="en-US" sz="1400" kern="1200" dirty="0">
                          <a:solidFill>
                            <a:schemeClr val="bg2">
                              <a:lumMod val="50000"/>
                            </a:schemeClr>
                          </a:solidFill>
                          <a:effectLst/>
                        </a:rPr>
                        <a:t> </a:t>
                      </a:r>
                      <a:r>
                        <a:rPr lang="en-US" sz="1400" kern="1200" dirty="0" err="1">
                          <a:solidFill>
                            <a:schemeClr val="bg2">
                              <a:lumMod val="50000"/>
                            </a:schemeClr>
                          </a:solidFill>
                          <a:effectLst/>
                        </a:rPr>
                        <a:t>lainnya</a:t>
                      </a:r>
                      <a:endParaRPr lang="en-US" sz="1400" kern="1200" dirty="0">
                        <a:solidFill>
                          <a:schemeClr val="bg2">
                            <a:lumMod val="50000"/>
                          </a:schemeClr>
                        </a:solidFill>
                        <a:effectLst/>
                      </a:endParaRPr>
                    </a:p>
                    <a:p>
                      <a:pPr marL="285750" indent="-285750" algn="just">
                        <a:buFont typeface="Arial" panose="020B0604020202020204" pitchFamily="34" charset="0"/>
                        <a:buChar char="•"/>
                      </a:pPr>
                      <a:r>
                        <a:rPr lang="en-US" sz="1400" kern="1200" dirty="0" err="1">
                          <a:solidFill>
                            <a:schemeClr val="bg2">
                              <a:lumMod val="50000"/>
                            </a:schemeClr>
                          </a:solidFill>
                          <a:effectLst/>
                        </a:rPr>
                        <a:t>arah</a:t>
                      </a:r>
                      <a:r>
                        <a:rPr lang="en-US" sz="1400" kern="1200" dirty="0">
                          <a:solidFill>
                            <a:schemeClr val="bg2">
                              <a:lumMod val="50000"/>
                            </a:schemeClr>
                          </a:solidFill>
                          <a:effectLst/>
                        </a:rPr>
                        <a:t> </a:t>
                      </a:r>
                      <a:r>
                        <a:rPr lang="en-US" sz="1400" kern="1200" dirty="0" err="1">
                          <a:solidFill>
                            <a:schemeClr val="bg2">
                              <a:lumMod val="50000"/>
                            </a:schemeClr>
                          </a:solidFill>
                          <a:effectLst/>
                        </a:rPr>
                        <a:t>panah</a:t>
                      </a:r>
                      <a:r>
                        <a:rPr lang="en-US" sz="1400" kern="1200" dirty="0">
                          <a:solidFill>
                            <a:schemeClr val="bg2">
                              <a:lumMod val="50000"/>
                            </a:schemeClr>
                          </a:solidFill>
                          <a:effectLst/>
                        </a:rPr>
                        <a:t> </a:t>
                      </a:r>
                      <a:r>
                        <a:rPr lang="en-US" sz="1400" kern="1200" dirty="0" err="1">
                          <a:solidFill>
                            <a:schemeClr val="bg2">
                              <a:lumMod val="50000"/>
                            </a:schemeClr>
                          </a:solidFill>
                          <a:effectLst/>
                        </a:rPr>
                        <a:t>mengarah</a:t>
                      </a:r>
                      <a:r>
                        <a:rPr lang="en-US" sz="1400" kern="1200" dirty="0">
                          <a:solidFill>
                            <a:schemeClr val="bg2">
                              <a:lumMod val="50000"/>
                            </a:schemeClr>
                          </a:solidFill>
                          <a:effectLst/>
                        </a:rPr>
                        <a:t> pada use case yang </a:t>
                      </a:r>
                      <a:r>
                        <a:rPr lang="en-US" sz="1400" kern="1200" dirty="0" err="1">
                          <a:solidFill>
                            <a:schemeClr val="bg2">
                              <a:lumMod val="50000"/>
                            </a:schemeClr>
                          </a:solidFill>
                          <a:effectLst/>
                        </a:rPr>
                        <a:t>menjadi</a:t>
                      </a:r>
                      <a:r>
                        <a:rPr lang="en-US" sz="1400" kern="1200" dirty="0">
                          <a:solidFill>
                            <a:schemeClr val="bg2">
                              <a:lumMod val="50000"/>
                            </a:schemeClr>
                          </a:solidFill>
                          <a:effectLst/>
                        </a:rPr>
                        <a:t> </a:t>
                      </a:r>
                      <a:r>
                        <a:rPr lang="en-US" sz="1400" kern="1200" dirty="0" err="1">
                          <a:solidFill>
                            <a:schemeClr val="bg2">
                              <a:lumMod val="50000"/>
                            </a:schemeClr>
                          </a:solidFill>
                          <a:effectLst/>
                        </a:rPr>
                        <a:t>generalisasinya</a:t>
                      </a:r>
                      <a:r>
                        <a:rPr lang="en-US" sz="1400" kern="1200" dirty="0">
                          <a:solidFill>
                            <a:schemeClr val="bg2">
                              <a:lumMod val="50000"/>
                            </a:schemeClr>
                          </a:solidFill>
                          <a:effectLst/>
                        </a:rPr>
                        <a:t> (</a:t>
                      </a:r>
                      <a:r>
                        <a:rPr lang="en-US" sz="1400" kern="1200" dirty="0" err="1">
                          <a:solidFill>
                            <a:schemeClr val="bg2">
                              <a:lumMod val="50000"/>
                            </a:schemeClr>
                          </a:solidFill>
                          <a:effectLst/>
                        </a:rPr>
                        <a:t>umum</a:t>
                      </a:r>
                      <a:r>
                        <a:rPr lang="en-US" sz="1400" kern="1200" dirty="0">
                          <a:solidFill>
                            <a:schemeClr val="bg2">
                              <a:lumMod val="50000"/>
                            </a:schemeClr>
                          </a:solidFill>
                          <a:effectLst/>
                        </a:rPr>
                        <a:t>)</a:t>
                      </a:r>
                      <a:endParaRPr lang="en-US" sz="1600" kern="1200" dirty="0">
                        <a:solidFill>
                          <a:schemeClr val="bg2">
                            <a:lumMod val="50000"/>
                          </a:schemeClr>
                        </a:solidFill>
                        <a:effectLst/>
                        <a:latin typeface="Calibri" panose="020F0502020204030204" pitchFamily="34" charset="0"/>
                        <a:ea typeface="+mn-ea"/>
                        <a:cs typeface="+mn-cs"/>
                      </a:endParaRPr>
                    </a:p>
                  </a:txBody>
                  <a:tcPr marL="68581" marR="68581" marT="34290" marB="34290"/>
                </a:tc>
                <a:extLst>
                  <a:ext uri="{0D108BD9-81ED-4DB2-BD59-A6C34878D82A}">
                    <a16:rowId xmlns:a16="http://schemas.microsoft.com/office/drawing/2014/main" val="10001"/>
                  </a:ext>
                </a:extLst>
              </a:tr>
            </a:tbl>
          </a:graphicData>
        </a:graphic>
      </p:graphicFrame>
      <p:cxnSp>
        <p:nvCxnSpPr>
          <p:cNvPr id="12" name="Straight Arrow Connector 11">
            <a:extLst>
              <a:ext uri="{FF2B5EF4-FFF2-40B4-BE49-F238E27FC236}">
                <a16:creationId xmlns:a16="http://schemas.microsoft.com/office/drawing/2014/main" id="{0FD501FE-E93C-8030-2586-B401B85D5B75}"/>
              </a:ext>
            </a:extLst>
          </p:cNvPr>
          <p:cNvCxnSpPr/>
          <p:nvPr/>
        </p:nvCxnSpPr>
        <p:spPr>
          <a:xfrm>
            <a:off x="3010451" y="1704866"/>
            <a:ext cx="1173577" cy="0"/>
          </a:xfrm>
          <a:prstGeom prst="straightConnector1">
            <a:avLst/>
          </a:prstGeom>
          <a:ln w="38100">
            <a:solidFill>
              <a:srgbClr val="2C2C2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9F93A71-4D4C-4E47-DC6B-BC495BDE7FA8}"/>
              </a:ext>
            </a:extLst>
          </p:cNvPr>
          <p:cNvSpPr txBox="1"/>
          <p:nvPr/>
        </p:nvSpPr>
        <p:spPr>
          <a:xfrm>
            <a:off x="3034979" y="1365521"/>
            <a:ext cx="1202961" cy="253916"/>
          </a:xfrm>
          <a:prstGeom prst="rect">
            <a:avLst/>
          </a:prstGeom>
          <a:noFill/>
        </p:spPr>
        <p:txBody>
          <a:bodyPr wrap="square" rtlCol="0">
            <a:spAutoFit/>
          </a:bodyPr>
          <a:lstStyle/>
          <a:p>
            <a:r>
              <a:rPr lang="en-US" sz="1050" b="1" dirty="0">
                <a:solidFill>
                  <a:schemeClr val="bg2">
                    <a:lumMod val="50000"/>
                  </a:schemeClr>
                </a:solidFill>
              </a:rPr>
              <a:t>&lt;&lt;extend&gt;&gt;</a:t>
            </a:r>
            <a:endParaRPr lang="id-ID" sz="1050" b="1" dirty="0">
              <a:solidFill>
                <a:schemeClr val="bg2">
                  <a:lumMod val="50000"/>
                </a:schemeClr>
              </a:solidFill>
            </a:endParaRPr>
          </a:p>
        </p:txBody>
      </p:sp>
      <p:cxnSp>
        <p:nvCxnSpPr>
          <p:cNvPr id="14" name="Straight Arrow Connector 13">
            <a:extLst>
              <a:ext uri="{FF2B5EF4-FFF2-40B4-BE49-F238E27FC236}">
                <a16:creationId xmlns:a16="http://schemas.microsoft.com/office/drawing/2014/main" id="{3E8ADC9E-AC6B-7B4A-3104-EFC4E190F26C}"/>
              </a:ext>
            </a:extLst>
          </p:cNvPr>
          <p:cNvCxnSpPr/>
          <p:nvPr/>
        </p:nvCxnSpPr>
        <p:spPr>
          <a:xfrm>
            <a:off x="2985923" y="2761783"/>
            <a:ext cx="1173577" cy="0"/>
          </a:xfrm>
          <a:prstGeom prst="straightConnector1">
            <a:avLst/>
          </a:prstGeom>
          <a:ln w="38100">
            <a:solidFill>
              <a:srgbClr val="2C2C2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DEA5E45-7272-F93D-F7E8-E5DB3915FA27}"/>
              </a:ext>
            </a:extLst>
          </p:cNvPr>
          <p:cNvSpPr txBox="1"/>
          <p:nvPr/>
        </p:nvSpPr>
        <p:spPr>
          <a:xfrm>
            <a:off x="3010451" y="2422438"/>
            <a:ext cx="1202961" cy="253916"/>
          </a:xfrm>
          <a:prstGeom prst="rect">
            <a:avLst/>
          </a:prstGeom>
          <a:noFill/>
        </p:spPr>
        <p:txBody>
          <a:bodyPr wrap="square" rtlCol="0">
            <a:spAutoFit/>
          </a:bodyPr>
          <a:lstStyle/>
          <a:p>
            <a:r>
              <a:rPr lang="en-US" sz="1000" b="1" dirty="0">
                <a:solidFill>
                  <a:schemeClr val="bg2">
                    <a:lumMod val="50000"/>
                  </a:schemeClr>
                </a:solidFill>
              </a:rPr>
              <a:t>&lt;&lt;include&gt;&gt;</a:t>
            </a:r>
            <a:endParaRPr lang="id-ID" sz="1000" b="1" dirty="0">
              <a:solidFill>
                <a:schemeClr val="bg2">
                  <a:lumMod val="50000"/>
                </a:schemeClr>
              </a:solidFill>
            </a:endParaRPr>
          </a:p>
        </p:txBody>
      </p:sp>
      <p:cxnSp>
        <p:nvCxnSpPr>
          <p:cNvPr id="16" name="Straight Arrow Connector 15">
            <a:extLst>
              <a:ext uri="{FF2B5EF4-FFF2-40B4-BE49-F238E27FC236}">
                <a16:creationId xmlns:a16="http://schemas.microsoft.com/office/drawing/2014/main" id="{F2DCB416-3517-F2F3-EFDE-91598D6934F8}"/>
              </a:ext>
            </a:extLst>
          </p:cNvPr>
          <p:cNvCxnSpPr/>
          <p:nvPr/>
        </p:nvCxnSpPr>
        <p:spPr>
          <a:xfrm>
            <a:off x="3094261" y="3572946"/>
            <a:ext cx="1065239" cy="0"/>
          </a:xfrm>
          <a:prstGeom prst="straightConnector1">
            <a:avLst/>
          </a:prstGeom>
          <a:ln w="38100">
            <a:solidFill>
              <a:srgbClr val="2C2C2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33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grpSp>
        <p:nvGrpSpPr>
          <p:cNvPr id="1093" name="Google Shape;1093;p49"/>
          <p:cNvGrpSpPr/>
          <p:nvPr/>
        </p:nvGrpSpPr>
        <p:grpSpPr>
          <a:xfrm>
            <a:off x="4754850" y="1251997"/>
            <a:ext cx="3763400" cy="3725700"/>
            <a:chOff x="4754850" y="887475"/>
            <a:chExt cx="3763400" cy="3725700"/>
          </a:xfrm>
        </p:grpSpPr>
        <p:sp>
          <p:nvSpPr>
            <p:cNvPr id="1094" name="Google Shape;1094;p49"/>
            <p:cNvSpPr/>
            <p:nvPr/>
          </p:nvSpPr>
          <p:spPr>
            <a:xfrm>
              <a:off x="4844450" y="978975"/>
              <a:ext cx="3673800" cy="3634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49"/>
            <p:cNvGrpSpPr/>
            <p:nvPr/>
          </p:nvGrpSpPr>
          <p:grpSpPr>
            <a:xfrm>
              <a:off x="4754850" y="887475"/>
              <a:ext cx="3674404" cy="3616200"/>
              <a:chOff x="4754850" y="887475"/>
              <a:chExt cx="3674404" cy="3616200"/>
            </a:xfrm>
          </p:grpSpPr>
          <p:sp>
            <p:nvSpPr>
              <p:cNvPr id="1096" name="Google Shape;1096;p49"/>
              <p:cNvSpPr/>
              <p:nvPr/>
            </p:nvSpPr>
            <p:spPr>
              <a:xfrm>
                <a:off x="4754850" y="887475"/>
                <a:ext cx="3673800" cy="3616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7" name="Google Shape;1097;p49"/>
              <p:cNvCxnSpPr/>
              <p:nvPr/>
            </p:nvCxnSpPr>
            <p:spPr>
              <a:xfrm>
                <a:off x="4755154" y="1253333"/>
                <a:ext cx="3674100" cy="0"/>
              </a:xfrm>
              <a:prstGeom prst="straightConnector1">
                <a:avLst/>
              </a:prstGeom>
              <a:noFill/>
              <a:ln w="28575" cap="flat" cmpd="sng">
                <a:solidFill>
                  <a:schemeClr val="dk1"/>
                </a:solidFill>
                <a:prstDash val="solid"/>
                <a:round/>
                <a:headEnd type="none" w="med" len="med"/>
                <a:tailEnd type="none" w="med" len="med"/>
              </a:ln>
            </p:spPr>
          </p:cxnSp>
          <p:grpSp>
            <p:nvGrpSpPr>
              <p:cNvPr id="1098" name="Google Shape;1098;p49"/>
              <p:cNvGrpSpPr/>
              <p:nvPr/>
            </p:nvGrpSpPr>
            <p:grpSpPr>
              <a:xfrm>
                <a:off x="7492324" y="978977"/>
                <a:ext cx="845101" cy="183000"/>
                <a:chOff x="1605849" y="363963"/>
                <a:chExt cx="845101" cy="183000"/>
              </a:xfrm>
            </p:grpSpPr>
            <p:sp>
              <p:nvSpPr>
                <p:cNvPr id="1099" name="Google Shape;1099;p49"/>
                <p:cNvSpPr/>
                <p:nvPr/>
              </p:nvSpPr>
              <p:spPr>
                <a:xfrm>
                  <a:off x="1951450" y="367563"/>
                  <a:ext cx="179400" cy="179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9"/>
                <p:cNvGrpSpPr/>
                <p:nvPr/>
              </p:nvGrpSpPr>
              <p:grpSpPr>
                <a:xfrm>
                  <a:off x="2267950" y="363963"/>
                  <a:ext cx="183000" cy="183000"/>
                  <a:chOff x="8225400" y="367488"/>
                  <a:chExt cx="183000" cy="183000"/>
                </a:xfrm>
              </p:grpSpPr>
              <p:cxnSp>
                <p:nvCxnSpPr>
                  <p:cNvPr id="1101" name="Google Shape;1101;p49"/>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102" name="Google Shape;1102;p49"/>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cxnSp>
              <p:nvCxnSpPr>
                <p:cNvPr id="1103" name="Google Shape;1103;p49"/>
                <p:cNvCxnSpPr/>
                <p:nvPr/>
              </p:nvCxnSpPr>
              <p:spPr>
                <a:xfrm>
                  <a:off x="1605849" y="546963"/>
                  <a:ext cx="208500" cy="0"/>
                </a:xfrm>
                <a:prstGeom prst="straightConnector1">
                  <a:avLst/>
                </a:prstGeom>
                <a:noFill/>
                <a:ln w="28575" cap="flat" cmpd="sng">
                  <a:solidFill>
                    <a:schemeClr val="dk1"/>
                  </a:solidFill>
                  <a:prstDash val="solid"/>
                  <a:round/>
                  <a:headEnd type="none" w="med" len="med"/>
                  <a:tailEnd type="none" w="med" len="med"/>
                </a:ln>
              </p:spPr>
            </p:cxnSp>
          </p:grpSp>
        </p:grpSp>
      </p:grpSp>
      <p:grpSp>
        <p:nvGrpSpPr>
          <p:cNvPr id="1108" name="Google Shape;1108;p49"/>
          <p:cNvGrpSpPr/>
          <p:nvPr/>
        </p:nvGrpSpPr>
        <p:grpSpPr>
          <a:xfrm>
            <a:off x="5037791" y="2017577"/>
            <a:ext cx="3108869" cy="2451545"/>
            <a:chOff x="4992012" y="1988941"/>
            <a:chExt cx="3200400" cy="2519574"/>
          </a:xfrm>
        </p:grpSpPr>
        <p:sp>
          <p:nvSpPr>
            <p:cNvPr id="1109" name="Google Shape;1109;p49"/>
            <p:cNvSpPr/>
            <p:nvPr/>
          </p:nvSpPr>
          <p:spPr>
            <a:xfrm>
              <a:off x="4992012" y="1988941"/>
              <a:ext cx="3200400" cy="2136300"/>
            </a:xfrm>
            <a:prstGeom prst="roundRect">
              <a:avLst>
                <a:gd name="adj" fmla="val 6620"/>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6538881" y="3911740"/>
              <a:ext cx="106800" cy="106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5151750" y="2144425"/>
              <a:ext cx="2880300" cy="1619400"/>
            </a:xfrm>
            <a:prstGeom prst="roundRect">
              <a:avLst>
                <a:gd name="adj" fmla="val 0"/>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5983800" y="4127123"/>
              <a:ext cx="1216207" cy="381392"/>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 name="Google Shape;1114;p49"/>
          <p:cNvGrpSpPr/>
          <p:nvPr/>
        </p:nvGrpSpPr>
        <p:grpSpPr>
          <a:xfrm>
            <a:off x="8177500" y="535000"/>
            <a:ext cx="502800" cy="502800"/>
            <a:chOff x="1627550" y="2017350"/>
            <a:chExt cx="502800" cy="502800"/>
          </a:xfrm>
        </p:grpSpPr>
        <p:sp>
          <p:nvSpPr>
            <p:cNvPr id="1115" name="Google Shape;1115;p49"/>
            <p:cNvSpPr/>
            <p:nvPr/>
          </p:nvSpPr>
          <p:spPr>
            <a:xfrm>
              <a:off x="1627550" y="2017350"/>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1718900" y="2108700"/>
              <a:ext cx="320100" cy="320100"/>
            </a:xfrm>
            <a:prstGeom prst="donut">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7" name="Google Shape;1117;p49"/>
          <p:cNvGrpSpPr/>
          <p:nvPr/>
        </p:nvGrpSpPr>
        <p:grpSpPr>
          <a:xfrm>
            <a:off x="4311493" y="3744539"/>
            <a:ext cx="836668" cy="1371596"/>
            <a:chOff x="2771692" y="3497697"/>
            <a:chExt cx="836668" cy="1371596"/>
          </a:xfrm>
        </p:grpSpPr>
        <p:sp>
          <p:nvSpPr>
            <p:cNvPr id="1118" name="Google Shape;1118;p4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104;p49">
            <a:extLst>
              <a:ext uri="{FF2B5EF4-FFF2-40B4-BE49-F238E27FC236}">
                <a16:creationId xmlns:a16="http://schemas.microsoft.com/office/drawing/2014/main" id="{0981E13E-0B19-7854-5954-7DDFE9749A63}"/>
              </a:ext>
            </a:extLst>
          </p:cNvPr>
          <p:cNvSpPr txBox="1">
            <a:spLocks/>
          </p:cNvSpPr>
          <p:nvPr/>
        </p:nvSpPr>
        <p:spPr>
          <a:xfrm>
            <a:off x="4754700" y="2228850"/>
            <a:ext cx="3674100" cy="68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Rubik Black"/>
              <a:buNone/>
              <a:defRPr sz="3500" b="0" i="0" u="none" strike="noStrike" cap="none">
                <a:solidFill>
                  <a:schemeClr val="dk1"/>
                </a:solidFill>
                <a:latin typeface="Rubik Black"/>
                <a:ea typeface="Rubik Black"/>
                <a:cs typeface="Rubik Black"/>
                <a:sym typeface="Rubik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lvl="0" indent="0" algn="ctr" rtl="0">
              <a:spcBef>
                <a:spcPts val="0"/>
              </a:spcBef>
              <a:spcAft>
                <a:spcPts val="0"/>
              </a:spcAft>
              <a:buNone/>
            </a:pPr>
            <a:r>
              <a:rPr lang="en-US" sz="2800" dirty="0"/>
              <a:t>Contoh</a:t>
            </a:r>
          </a:p>
          <a:p>
            <a:pPr marL="0" lvl="0" indent="0" algn="ctr" rtl="0">
              <a:spcBef>
                <a:spcPts val="0"/>
              </a:spcBef>
              <a:spcAft>
                <a:spcPts val="0"/>
              </a:spcAft>
              <a:buNone/>
            </a:pPr>
            <a:r>
              <a:rPr lang="en-US" sz="2800" dirty="0"/>
              <a:t>USECASE</a:t>
            </a:r>
          </a:p>
          <a:p>
            <a:pPr marL="0" lvl="0" indent="0" algn="ctr" rtl="0">
              <a:spcBef>
                <a:spcPts val="0"/>
              </a:spcBef>
              <a:spcAft>
                <a:spcPts val="0"/>
              </a:spcAft>
              <a:buNone/>
            </a:pPr>
            <a:r>
              <a:rPr lang="en-US" sz="2800" dirty="0"/>
              <a:t>DIAGRAM</a:t>
            </a:r>
            <a:endParaRPr lang="id-ID" sz="2800" dirty="0"/>
          </a:p>
        </p:txBody>
      </p:sp>
      <p:sp>
        <p:nvSpPr>
          <p:cNvPr id="4" name="Subtitle 3">
            <a:extLst>
              <a:ext uri="{FF2B5EF4-FFF2-40B4-BE49-F238E27FC236}">
                <a16:creationId xmlns:a16="http://schemas.microsoft.com/office/drawing/2014/main" id="{A46CE270-90B4-9158-34E4-E119DAB15F3F}"/>
              </a:ext>
            </a:extLst>
          </p:cNvPr>
          <p:cNvSpPr>
            <a:spLocks noGrp="1"/>
          </p:cNvSpPr>
          <p:nvPr>
            <p:ph type="subTitle" idx="1"/>
          </p:nvPr>
        </p:nvSpPr>
        <p:spPr/>
        <p:txBody>
          <a:bodyPr/>
          <a:lstStyle/>
          <a:p>
            <a:endParaRPr lang="en-ID"/>
          </a:p>
        </p:txBody>
      </p:sp>
      <p:pic>
        <p:nvPicPr>
          <p:cNvPr id="5" name="Picture 4">
            <a:extLst>
              <a:ext uri="{FF2B5EF4-FFF2-40B4-BE49-F238E27FC236}">
                <a16:creationId xmlns:a16="http://schemas.microsoft.com/office/drawing/2014/main" id="{4B5D27F9-14E9-B3DE-1987-1A4D75CA7AA0}"/>
              </a:ext>
            </a:extLst>
          </p:cNvPr>
          <p:cNvPicPr/>
          <p:nvPr/>
        </p:nvPicPr>
        <p:blipFill rotWithShape="1">
          <a:blip r:embed="rId3" cstate="print"/>
          <a:srcRect l="-5558" r="1"/>
          <a:stretch/>
        </p:blipFill>
        <p:spPr bwMode="auto">
          <a:xfrm>
            <a:off x="310387" y="505018"/>
            <a:ext cx="3950365" cy="4060218"/>
          </a:xfrm>
          <a:prstGeom prst="rect">
            <a:avLst/>
          </a:prstGeom>
          <a:noFill/>
          <a:ln w="9525">
            <a:noFill/>
            <a:miter lim="800000"/>
            <a:headEnd/>
            <a:tailEnd/>
          </a:ln>
        </p:spPr>
      </p:pic>
    </p:spTree>
    <p:extLst>
      <p:ext uri="{BB962C8B-B14F-4D97-AF65-F5344CB8AC3E}">
        <p14:creationId xmlns:p14="http://schemas.microsoft.com/office/powerpoint/2010/main" val="4069859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grpSp>
        <p:nvGrpSpPr>
          <p:cNvPr id="1093" name="Google Shape;1093;p49"/>
          <p:cNvGrpSpPr/>
          <p:nvPr/>
        </p:nvGrpSpPr>
        <p:grpSpPr>
          <a:xfrm>
            <a:off x="4754850" y="1251997"/>
            <a:ext cx="3763400" cy="3725700"/>
            <a:chOff x="4754850" y="887475"/>
            <a:chExt cx="3763400" cy="3725700"/>
          </a:xfrm>
        </p:grpSpPr>
        <p:sp>
          <p:nvSpPr>
            <p:cNvPr id="1094" name="Google Shape;1094;p49"/>
            <p:cNvSpPr/>
            <p:nvPr/>
          </p:nvSpPr>
          <p:spPr>
            <a:xfrm>
              <a:off x="4844450" y="978975"/>
              <a:ext cx="3673800" cy="3634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49"/>
            <p:cNvGrpSpPr/>
            <p:nvPr/>
          </p:nvGrpSpPr>
          <p:grpSpPr>
            <a:xfrm>
              <a:off x="4754850" y="887475"/>
              <a:ext cx="3674404" cy="3616200"/>
              <a:chOff x="4754850" y="887475"/>
              <a:chExt cx="3674404" cy="3616200"/>
            </a:xfrm>
          </p:grpSpPr>
          <p:sp>
            <p:nvSpPr>
              <p:cNvPr id="1096" name="Google Shape;1096;p49"/>
              <p:cNvSpPr/>
              <p:nvPr/>
            </p:nvSpPr>
            <p:spPr>
              <a:xfrm>
                <a:off x="4754850" y="887475"/>
                <a:ext cx="3673800" cy="3616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7" name="Google Shape;1097;p49"/>
              <p:cNvCxnSpPr/>
              <p:nvPr/>
            </p:nvCxnSpPr>
            <p:spPr>
              <a:xfrm>
                <a:off x="4755154" y="1253333"/>
                <a:ext cx="3674100" cy="0"/>
              </a:xfrm>
              <a:prstGeom prst="straightConnector1">
                <a:avLst/>
              </a:prstGeom>
              <a:noFill/>
              <a:ln w="28575" cap="flat" cmpd="sng">
                <a:solidFill>
                  <a:schemeClr val="dk1"/>
                </a:solidFill>
                <a:prstDash val="solid"/>
                <a:round/>
                <a:headEnd type="none" w="med" len="med"/>
                <a:tailEnd type="none" w="med" len="med"/>
              </a:ln>
            </p:spPr>
          </p:cxnSp>
          <p:grpSp>
            <p:nvGrpSpPr>
              <p:cNvPr id="1098" name="Google Shape;1098;p49"/>
              <p:cNvGrpSpPr/>
              <p:nvPr/>
            </p:nvGrpSpPr>
            <p:grpSpPr>
              <a:xfrm>
                <a:off x="7492324" y="978977"/>
                <a:ext cx="845101" cy="183000"/>
                <a:chOff x="1605849" y="363963"/>
                <a:chExt cx="845101" cy="183000"/>
              </a:xfrm>
            </p:grpSpPr>
            <p:sp>
              <p:nvSpPr>
                <p:cNvPr id="1099" name="Google Shape;1099;p49"/>
                <p:cNvSpPr/>
                <p:nvPr/>
              </p:nvSpPr>
              <p:spPr>
                <a:xfrm>
                  <a:off x="1951450" y="367563"/>
                  <a:ext cx="179400" cy="179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9"/>
                <p:cNvGrpSpPr/>
                <p:nvPr/>
              </p:nvGrpSpPr>
              <p:grpSpPr>
                <a:xfrm>
                  <a:off x="2267950" y="363963"/>
                  <a:ext cx="183000" cy="183000"/>
                  <a:chOff x="8225400" y="367488"/>
                  <a:chExt cx="183000" cy="183000"/>
                </a:xfrm>
              </p:grpSpPr>
              <p:cxnSp>
                <p:nvCxnSpPr>
                  <p:cNvPr id="1101" name="Google Shape;1101;p49"/>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102" name="Google Shape;1102;p49"/>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cxnSp>
              <p:nvCxnSpPr>
                <p:cNvPr id="1103" name="Google Shape;1103;p49"/>
                <p:cNvCxnSpPr/>
                <p:nvPr/>
              </p:nvCxnSpPr>
              <p:spPr>
                <a:xfrm>
                  <a:off x="1605849" y="546963"/>
                  <a:ext cx="208500" cy="0"/>
                </a:xfrm>
                <a:prstGeom prst="straightConnector1">
                  <a:avLst/>
                </a:prstGeom>
                <a:noFill/>
                <a:ln w="28575" cap="flat" cmpd="sng">
                  <a:solidFill>
                    <a:schemeClr val="dk1"/>
                  </a:solidFill>
                  <a:prstDash val="solid"/>
                  <a:round/>
                  <a:headEnd type="none" w="med" len="med"/>
                  <a:tailEnd type="none" w="med" len="med"/>
                </a:ln>
              </p:spPr>
            </p:cxnSp>
          </p:grpSp>
        </p:grpSp>
      </p:grpSp>
      <p:grpSp>
        <p:nvGrpSpPr>
          <p:cNvPr id="1108" name="Google Shape;1108;p49"/>
          <p:cNvGrpSpPr/>
          <p:nvPr/>
        </p:nvGrpSpPr>
        <p:grpSpPr>
          <a:xfrm>
            <a:off x="5037791" y="2017577"/>
            <a:ext cx="3108869" cy="2451545"/>
            <a:chOff x="4992012" y="1988941"/>
            <a:chExt cx="3200400" cy="2519574"/>
          </a:xfrm>
        </p:grpSpPr>
        <p:sp>
          <p:nvSpPr>
            <p:cNvPr id="1109" name="Google Shape;1109;p49"/>
            <p:cNvSpPr/>
            <p:nvPr/>
          </p:nvSpPr>
          <p:spPr>
            <a:xfrm>
              <a:off x="4992012" y="1988941"/>
              <a:ext cx="3200400" cy="2136300"/>
            </a:xfrm>
            <a:prstGeom prst="roundRect">
              <a:avLst>
                <a:gd name="adj" fmla="val 6620"/>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6538881" y="3911740"/>
              <a:ext cx="106800" cy="106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5151750" y="2144425"/>
              <a:ext cx="2880300" cy="1619400"/>
            </a:xfrm>
            <a:prstGeom prst="roundRect">
              <a:avLst>
                <a:gd name="adj" fmla="val 0"/>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5983800" y="4127123"/>
              <a:ext cx="1216207" cy="381392"/>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 name="Google Shape;1114;p49"/>
          <p:cNvGrpSpPr/>
          <p:nvPr/>
        </p:nvGrpSpPr>
        <p:grpSpPr>
          <a:xfrm>
            <a:off x="8319037" y="794947"/>
            <a:ext cx="502800" cy="502800"/>
            <a:chOff x="1627550" y="2017350"/>
            <a:chExt cx="502800" cy="502800"/>
          </a:xfrm>
        </p:grpSpPr>
        <p:sp>
          <p:nvSpPr>
            <p:cNvPr id="1115" name="Google Shape;1115;p49"/>
            <p:cNvSpPr/>
            <p:nvPr/>
          </p:nvSpPr>
          <p:spPr>
            <a:xfrm>
              <a:off x="1627550" y="2017350"/>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1718900" y="2108700"/>
              <a:ext cx="320100" cy="320100"/>
            </a:xfrm>
            <a:prstGeom prst="donut">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7" name="Google Shape;1117;p49"/>
          <p:cNvGrpSpPr/>
          <p:nvPr/>
        </p:nvGrpSpPr>
        <p:grpSpPr>
          <a:xfrm>
            <a:off x="4228939" y="3654077"/>
            <a:ext cx="836668" cy="1371596"/>
            <a:chOff x="2771692" y="3497697"/>
            <a:chExt cx="836668" cy="1371596"/>
          </a:xfrm>
        </p:grpSpPr>
        <p:sp>
          <p:nvSpPr>
            <p:cNvPr id="1118" name="Google Shape;1118;p4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F0F14D98-F527-804F-6645-C085E81589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163" y="-22543"/>
            <a:ext cx="4276090" cy="5188585"/>
          </a:xfrm>
          <a:prstGeom prst="rect">
            <a:avLst/>
          </a:prstGeom>
          <a:noFill/>
          <a:ln>
            <a:noFill/>
          </a:ln>
        </p:spPr>
      </p:pic>
      <p:sp>
        <p:nvSpPr>
          <p:cNvPr id="6" name="Google Shape;1104;p49">
            <a:extLst>
              <a:ext uri="{FF2B5EF4-FFF2-40B4-BE49-F238E27FC236}">
                <a16:creationId xmlns:a16="http://schemas.microsoft.com/office/drawing/2014/main" id="{08723173-377B-B8C3-D8E8-B395261FD711}"/>
              </a:ext>
            </a:extLst>
          </p:cNvPr>
          <p:cNvSpPr txBox="1">
            <a:spLocks/>
          </p:cNvSpPr>
          <p:nvPr/>
        </p:nvSpPr>
        <p:spPr>
          <a:xfrm>
            <a:off x="4754700" y="2228850"/>
            <a:ext cx="3674100" cy="68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Rubik Black"/>
              <a:buNone/>
              <a:defRPr sz="3500" b="0" i="0" u="none" strike="noStrike" cap="none">
                <a:solidFill>
                  <a:schemeClr val="dk1"/>
                </a:solidFill>
                <a:latin typeface="Rubik Black"/>
                <a:ea typeface="Rubik Black"/>
                <a:cs typeface="Rubik Black"/>
                <a:sym typeface="Rubik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lvl="0" indent="0" algn="ctr" rtl="0">
              <a:spcBef>
                <a:spcPts val="0"/>
              </a:spcBef>
              <a:spcAft>
                <a:spcPts val="0"/>
              </a:spcAft>
              <a:buNone/>
            </a:pPr>
            <a:r>
              <a:rPr lang="en-US" sz="2800" dirty="0"/>
              <a:t>Contoh</a:t>
            </a:r>
          </a:p>
          <a:p>
            <a:pPr marL="0" lvl="0" indent="0" algn="ctr" rtl="0">
              <a:spcBef>
                <a:spcPts val="0"/>
              </a:spcBef>
              <a:spcAft>
                <a:spcPts val="0"/>
              </a:spcAft>
              <a:buNone/>
            </a:pPr>
            <a:r>
              <a:rPr lang="en-US" sz="2800" dirty="0"/>
              <a:t>USECASE</a:t>
            </a:r>
          </a:p>
          <a:p>
            <a:pPr marL="0" lvl="0" indent="0" algn="ctr" rtl="0">
              <a:spcBef>
                <a:spcPts val="0"/>
              </a:spcBef>
              <a:spcAft>
                <a:spcPts val="0"/>
              </a:spcAft>
              <a:buNone/>
            </a:pPr>
            <a:r>
              <a:rPr lang="en-US" sz="2800" dirty="0"/>
              <a:t>DIAGRAM</a:t>
            </a:r>
            <a:endParaRPr lang="id-ID" sz="2800" dirty="0"/>
          </a:p>
        </p:txBody>
      </p:sp>
      <p:sp>
        <p:nvSpPr>
          <p:cNvPr id="7" name="Google Shape;1105;p49">
            <a:extLst>
              <a:ext uri="{FF2B5EF4-FFF2-40B4-BE49-F238E27FC236}">
                <a16:creationId xmlns:a16="http://schemas.microsoft.com/office/drawing/2014/main" id="{0754C74C-994B-3BD2-E5D4-36757825502C}"/>
              </a:ext>
            </a:extLst>
          </p:cNvPr>
          <p:cNvSpPr txBox="1">
            <a:spLocks/>
          </p:cNvSpPr>
          <p:nvPr/>
        </p:nvSpPr>
        <p:spPr>
          <a:xfrm>
            <a:off x="2820971" y="117827"/>
            <a:ext cx="1627930" cy="8569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D" sz="800" dirty="0"/>
              <a:t>SPK </a:t>
            </a:r>
            <a:r>
              <a:rPr lang="en-ID" sz="800" dirty="0" err="1"/>
              <a:t>Pemilihan</a:t>
            </a:r>
            <a:r>
              <a:rPr lang="en-ID" sz="800" dirty="0"/>
              <a:t> </a:t>
            </a:r>
            <a:r>
              <a:rPr lang="en-ID" sz="800" dirty="0" err="1"/>
              <a:t>Produk</a:t>
            </a:r>
            <a:r>
              <a:rPr lang="en-ID" sz="800" dirty="0"/>
              <a:t> </a:t>
            </a:r>
            <a:r>
              <a:rPr lang="en-ID" sz="800" dirty="0" err="1"/>
              <a:t>Terprofit</a:t>
            </a:r>
            <a:r>
              <a:rPr lang="en-ID" sz="800" dirty="0"/>
              <a:t> </a:t>
            </a:r>
            <a:r>
              <a:rPr lang="en-ID" sz="800" dirty="0" err="1"/>
              <a:t>Menggunakan</a:t>
            </a:r>
            <a:r>
              <a:rPr lang="en-ID" sz="800" dirty="0"/>
              <a:t> </a:t>
            </a:r>
            <a:r>
              <a:rPr lang="en-ID" sz="800" dirty="0" err="1"/>
              <a:t>Metode</a:t>
            </a:r>
            <a:r>
              <a:rPr lang="en-ID" sz="800" dirty="0"/>
              <a:t> AHP</a:t>
            </a:r>
          </a:p>
        </p:txBody>
      </p:sp>
    </p:spTree>
    <p:extLst>
      <p:ext uri="{BB962C8B-B14F-4D97-AF65-F5344CB8AC3E}">
        <p14:creationId xmlns:p14="http://schemas.microsoft.com/office/powerpoint/2010/main" val="2667451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grpSp>
        <p:nvGrpSpPr>
          <p:cNvPr id="1033" name="Google Shape;1033;p47"/>
          <p:cNvGrpSpPr/>
          <p:nvPr/>
        </p:nvGrpSpPr>
        <p:grpSpPr>
          <a:xfrm>
            <a:off x="5022725" y="1243388"/>
            <a:ext cx="3657590" cy="348347"/>
            <a:chOff x="4572050" y="100025"/>
            <a:chExt cx="3657590" cy="348347"/>
          </a:xfrm>
        </p:grpSpPr>
        <p:sp>
          <p:nvSpPr>
            <p:cNvPr id="1034" name="Google Shape;1034;p47"/>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7"/>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7"/>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7"/>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7"/>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7"/>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7"/>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7"/>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7"/>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7"/>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7"/>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7"/>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6" name="Google Shape;1046;p47"/>
          <p:cNvSpPr txBox="1">
            <a:spLocks noGrp="1"/>
          </p:cNvSpPr>
          <p:nvPr>
            <p:ph type="title"/>
          </p:nvPr>
        </p:nvSpPr>
        <p:spPr>
          <a:xfrm>
            <a:off x="1371600" y="1657350"/>
            <a:ext cx="6400800" cy="1828800"/>
          </a:xfrm>
          <a:prstGeom prst="rect">
            <a:avLst/>
          </a:prstGeom>
        </p:spPr>
        <p:txBody>
          <a:bodyPr spcFirstLastPara="1" wrap="square" lIns="91425" tIns="91425" rIns="91425" bIns="91425" anchor="ctr" anchorCtr="0">
            <a:noAutofit/>
          </a:bodyPr>
          <a:lstStyle/>
          <a:p>
            <a:r>
              <a:rPr lang="fi-FI" sz="4800" dirty="0"/>
              <a:t>STUDI KASUS</a:t>
            </a:r>
          </a:p>
        </p:txBody>
      </p:sp>
      <p:sp>
        <p:nvSpPr>
          <p:cNvPr id="1047" name="Google Shape;1047;p47"/>
          <p:cNvSpPr txBox="1">
            <a:spLocks noGrp="1"/>
          </p:cNvSpPr>
          <p:nvPr>
            <p:ph type="subTitle" idx="1"/>
          </p:nvPr>
        </p:nvSpPr>
        <p:spPr>
          <a:xfrm>
            <a:off x="1828850" y="3877100"/>
            <a:ext cx="54864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02</a:t>
            </a:r>
            <a:endParaRPr dirty="0"/>
          </a:p>
        </p:txBody>
      </p:sp>
      <p:sp>
        <p:nvSpPr>
          <p:cNvPr id="1048" name="Google Shape;1048;p47"/>
          <p:cNvSpPr/>
          <p:nvPr/>
        </p:nvSpPr>
        <p:spPr>
          <a:xfrm rot="-2700000">
            <a:off x="7125203" y="4050192"/>
            <a:ext cx="365716" cy="365716"/>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7"/>
          <p:cNvSpPr/>
          <p:nvPr/>
        </p:nvSpPr>
        <p:spPr>
          <a:xfrm>
            <a:off x="4354774" y="133502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7"/>
          <p:cNvSpPr/>
          <p:nvPr/>
        </p:nvSpPr>
        <p:spPr>
          <a:xfrm>
            <a:off x="7156362" y="3584257"/>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7"/>
          <p:cNvSpPr/>
          <p:nvPr/>
        </p:nvSpPr>
        <p:spPr>
          <a:xfrm>
            <a:off x="6924022" y="3435605"/>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2" name="Google Shape;1052;p47"/>
          <p:cNvGrpSpPr/>
          <p:nvPr/>
        </p:nvGrpSpPr>
        <p:grpSpPr>
          <a:xfrm>
            <a:off x="136938" y="1074640"/>
            <a:ext cx="1827475" cy="1051350"/>
            <a:chOff x="274188" y="1278048"/>
            <a:chExt cx="1827475" cy="1051350"/>
          </a:xfrm>
        </p:grpSpPr>
        <p:sp>
          <p:nvSpPr>
            <p:cNvPr id="1053" name="Google Shape;1053;p47"/>
            <p:cNvSpPr/>
            <p:nvPr/>
          </p:nvSpPr>
          <p:spPr>
            <a:xfrm>
              <a:off x="364363" y="1369398"/>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4" name="Google Shape;1054;p47"/>
            <p:cNvGrpSpPr/>
            <p:nvPr/>
          </p:nvGrpSpPr>
          <p:grpSpPr>
            <a:xfrm>
              <a:off x="274188" y="1278048"/>
              <a:ext cx="1737300" cy="960000"/>
              <a:chOff x="7146475" y="2190661"/>
              <a:chExt cx="1737300" cy="960000"/>
            </a:xfrm>
          </p:grpSpPr>
          <p:sp>
            <p:nvSpPr>
              <p:cNvPr id="1055" name="Google Shape;1055;p47"/>
              <p:cNvSpPr/>
              <p:nvPr/>
            </p:nvSpPr>
            <p:spPr>
              <a:xfrm>
                <a:off x="7146475"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6" name="Google Shape;1056;p47"/>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nvGrpSpPr>
            <p:cNvPr id="1057" name="Google Shape;1057;p47"/>
            <p:cNvGrpSpPr/>
            <p:nvPr/>
          </p:nvGrpSpPr>
          <p:grpSpPr>
            <a:xfrm>
              <a:off x="447057" y="1555937"/>
              <a:ext cx="1391436" cy="587426"/>
              <a:chOff x="817139" y="2952501"/>
              <a:chExt cx="1391436" cy="587426"/>
            </a:xfrm>
          </p:grpSpPr>
          <p:sp>
            <p:nvSpPr>
              <p:cNvPr id="1058" name="Google Shape;1058;p47"/>
              <p:cNvSpPr/>
              <p:nvPr/>
            </p:nvSpPr>
            <p:spPr>
              <a:xfrm>
                <a:off x="834354" y="3033062"/>
                <a:ext cx="328236" cy="324038"/>
              </a:xfrm>
              <a:custGeom>
                <a:avLst/>
                <a:gdLst/>
                <a:ahLst/>
                <a:cxnLst/>
                <a:rect l="l" t="t" r="r" b="b"/>
                <a:pathLst>
                  <a:path w="8732" h="8733" extrusionOk="0">
                    <a:moveTo>
                      <a:pt x="4366" y="1"/>
                    </a:moveTo>
                    <a:cubicBezTo>
                      <a:pt x="1951" y="1"/>
                      <a:pt x="0" y="1952"/>
                      <a:pt x="0" y="4366"/>
                    </a:cubicBezTo>
                    <a:cubicBezTo>
                      <a:pt x="0" y="6757"/>
                      <a:pt x="1951" y="8732"/>
                      <a:pt x="4366" y="8732"/>
                    </a:cubicBezTo>
                    <a:cubicBezTo>
                      <a:pt x="6780" y="8732"/>
                      <a:pt x="8732" y="6757"/>
                      <a:pt x="8732" y="4366"/>
                    </a:cubicBezTo>
                    <a:cubicBezTo>
                      <a:pt x="8732" y="1952"/>
                      <a:pt x="6780" y="1"/>
                      <a:pt x="4366"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7"/>
              <p:cNvSpPr/>
              <p:nvPr/>
            </p:nvSpPr>
            <p:spPr>
              <a:xfrm>
                <a:off x="817139" y="3173107"/>
                <a:ext cx="735110" cy="366820"/>
              </a:xfrm>
              <a:custGeom>
                <a:avLst/>
                <a:gdLst/>
                <a:ahLst/>
                <a:cxnLst/>
                <a:rect l="l" t="t" r="r" b="b"/>
                <a:pathLst>
                  <a:path w="19556" h="9886" extrusionOk="0">
                    <a:moveTo>
                      <a:pt x="10025" y="0"/>
                    </a:moveTo>
                    <a:cubicBezTo>
                      <a:pt x="7970" y="0"/>
                      <a:pt x="5937" y="1254"/>
                      <a:pt x="5263" y="3544"/>
                    </a:cubicBezTo>
                    <a:cubicBezTo>
                      <a:pt x="4773" y="3298"/>
                      <a:pt x="4258" y="3184"/>
                      <a:pt x="3754" y="3184"/>
                    </a:cubicBezTo>
                    <a:cubicBezTo>
                      <a:pt x="2252" y="3184"/>
                      <a:pt x="848" y="4199"/>
                      <a:pt x="482" y="5787"/>
                    </a:cubicBezTo>
                    <a:cubicBezTo>
                      <a:pt x="0" y="7884"/>
                      <a:pt x="1590" y="9886"/>
                      <a:pt x="3723" y="9886"/>
                    </a:cubicBezTo>
                    <a:cubicBezTo>
                      <a:pt x="3748" y="9886"/>
                      <a:pt x="3774" y="9885"/>
                      <a:pt x="3799" y="9885"/>
                    </a:cubicBezTo>
                    <a:lnTo>
                      <a:pt x="15531" y="9885"/>
                    </a:lnTo>
                    <a:cubicBezTo>
                      <a:pt x="17750" y="9885"/>
                      <a:pt x="19555" y="8104"/>
                      <a:pt x="19555" y="5885"/>
                    </a:cubicBezTo>
                    <a:cubicBezTo>
                      <a:pt x="19555" y="3641"/>
                      <a:pt x="17750" y="1861"/>
                      <a:pt x="15531" y="1861"/>
                    </a:cubicBezTo>
                    <a:cubicBezTo>
                      <a:pt x="15019" y="1861"/>
                      <a:pt x="14531" y="1958"/>
                      <a:pt x="14068" y="2129"/>
                    </a:cubicBezTo>
                    <a:cubicBezTo>
                      <a:pt x="13064" y="681"/>
                      <a:pt x="11538" y="0"/>
                      <a:pt x="10025"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7"/>
              <p:cNvSpPr/>
              <p:nvPr/>
            </p:nvSpPr>
            <p:spPr>
              <a:xfrm>
                <a:off x="1739143" y="2952501"/>
                <a:ext cx="162314" cy="219958"/>
              </a:xfrm>
              <a:custGeom>
                <a:avLst/>
                <a:gdLst/>
                <a:ahLst/>
                <a:cxnLst/>
                <a:rect l="l" t="t" r="r" b="b"/>
                <a:pathLst>
                  <a:path w="4318" h="5928" extrusionOk="0">
                    <a:moveTo>
                      <a:pt x="2245" y="1"/>
                    </a:moveTo>
                    <a:cubicBezTo>
                      <a:pt x="1976" y="1"/>
                      <a:pt x="1708" y="25"/>
                      <a:pt x="1440" y="99"/>
                    </a:cubicBezTo>
                    <a:cubicBezTo>
                      <a:pt x="1196" y="147"/>
                      <a:pt x="976" y="245"/>
                      <a:pt x="757" y="367"/>
                    </a:cubicBezTo>
                    <a:cubicBezTo>
                      <a:pt x="489" y="513"/>
                      <a:pt x="245" y="708"/>
                      <a:pt x="1" y="928"/>
                    </a:cubicBezTo>
                    <a:lnTo>
                      <a:pt x="854" y="1952"/>
                    </a:lnTo>
                    <a:cubicBezTo>
                      <a:pt x="1050" y="1757"/>
                      <a:pt x="1269" y="1611"/>
                      <a:pt x="1489" y="1464"/>
                    </a:cubicBezTo>
                    <a:cubicBezTo>
                      <a:pt x="1659" y="1367"/>
                      <a:pt x="1854" y="1318"/>
                      <a:pt x="2049" y="1318"/>
                    </a:cubicBezTo>
                    <a:cubicBezTo>
                      <a:pt x="2196" y="1318"/>
                      <a:pt x="2367" y="1367"/>
                      <a:pt x="2464" y="1440"/>
                    </a:cubicBezTo>
                    <a:cubicBezTo>
                      <a:pt x="2562" y="1538"/>
                      <a:pt x="2635" y="1684"/>
                      <a:pt x="2610" y="1806"/>
                    </a:cubicBezTo>
                    <a:cubicBezTo>
                      <a:pt x="2610" y="1928"/>
                      <a:pt x="2586" y="2050"/>
                      <a:pt x="2537" y="2172"/>
                    </a:cubicBezTo>
                    <a:cubicBezTo>
                      <a:pt x="2488" y="2318"/>
                      <a:pt x="2391" y="2440"/>
                      <a:pt x="2293" y="2562"/>
                    </a:cubicBezTo>
                    <a:cubicBezTo>
                      <a:pt x="2171" y="2733"/>
                      <a:pt x="1879" y="3025"/>
                      <a:pt x="1489" y="3440"/>
                    </a:cubicBezTo>
                    <a:lnTo>
                      <a:pt x="50" y="4903"/>
                    </a:lnTo>
                    <a:lnTo>
                      <a:pt x="50" y="5928"/>
                    </a:lnTo>
                    <a:lnTo>
                      <a:pt x="4318" y="5928"/>
                    </a:lnTo>
                    <a:lnTo>
                      <a:pt x="4318" y="4659"/>
                    </a:lnTo>
                    <a:lnTo>
                      <a:pt x="2098" y="4659"/>
                    </a:lnTo>
                    <a:lnTo>
                      <a:pt x="2098" y="4611"/>
                    </a:lnTo>
                    <a:cubicBezTo>
                      <a:pt x="2757" y="4050"/>
                      <a:pt x="3171" y="3635"/>
                      <a:pt x="3367" y="3440"/>
                    </a:cubicBezTo>
                    <a:cubicBezTo>
                      <a:pt x="3562" y="3245"/>
                      <a:pt x="3708" y="3050"/>
                      <a:pt x="3854" y="2830"/>
                    </a:cubicBezTo>
                    <a:cubicBezTo>
                      <a:pt x="4098" y="2464"/>
                      <a:pt x="4220" y="2025"/>
                      <a:pt x="4220" y="1611"/>
                    </a:cubicBezTo>
                    <a:cubicBezTo>
                      <a:pt x="4220" y="1294"/>
                      <a:pt x="4123" y="1025"/>
                      <a:pt x="3952" y="781"/>
                    </a:cubicBezTo>
                    <a:cubicBezTo>
                      <a:pt x="3781" y="513"/>
                      <a:pt x="3562" y="318"/>
                      <a:pt x="3269" y="196"/>
                    </a:cubicBezTo>
                    <a:cubicBezTo>
                      <a:pt x="2952" y="50"/>
                      <a:pt x="2610" y="1"/>
                      <a:pt x="2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7"/>
              <p:cNvSpPr/>
              <p:nvPr/>
            </p:nvSpPr>
            <p:spPr>
              <a:xfrm>
                <a:off x="1926175" y="2955247"/>
                <a:ext cx="129310" cy="217213"/>
              </a:xfrm>
              <a:custGeom>
                <a:avLst/>
                <a:gdLst/>
                <a:ahLst/>
                <a:cxnLst/>
                <a:rect l="l" t="t" r="r" b="b"/>
                <a:pathLst>
                  <a:path w="3440" h="5854" extrusionOk="0">
                    <a:moveTo>
                      <a:pt x="2000" y="0"/>
                    </a:moveTo>
                    <a:lnTo>
                      <a:pt x="0" y="1659"/>
                    </a:lnTo>
                    <a:lnTo>
                      <a:pt x="805" y="2659"/>
                    </a:lnTo>
                    <a:lnTo>
                      <a:pt x="1488" y="2122"/>
                    </a:lnTo>
                    <a:cubicBezTo>
                      <a:pt x="1610" y="2000"/>
                      <a:pt x="1732" y="1878"/>
                      <a:pt x="1854" y="1732"/>
                    </a:cubicBezTo>
                    <a:lnTo>
                      <a:pt x="1854" y="1732"/>
                    </a:lnTo>
                    <a:cubicBezTo>
                      <a:pt x="1829" y="2049"/>
                      <a:pt x="1829" y="2390"/>
                      <a:pt x="1829" y="2756"/>
                    </a:cubicBezTo>
                    <a:lnTo>
                      <a:pt x="1829" y="5854"/>
                    </a:lnTo>
                    <a:lnTo>
                      <a:pt x="3439" y="5854"/>
                    </a:lnTo>
                    <a:lnTo>
                      <a:pt x="34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7"/>
              <p:cNvSpPr/>
              <p:nvPr/>
            </p:nvSpPr>
            <p:spPr>
              <a:xfrm>
                <a:off x="2096669" y="2952501"/>
                <a:ext cx="111905" cy="112354"/>
              </a:xfrm>
              <a:custGeom>
                <a:avLst/>
                <a:gdLst/>
                <a:ahLst/>
                <a:cxnLst/>
                <a:rect l="l" t="t" r="r" b="b"/>
                <a:pathLst>
                  <a:path w="2977" h="3028" extrusionOk="0">
                    <a:moveTo>
                      <a:pt x="1537" y="830"/>
                    </a:moveTo>
                    <a:cubicBezTo>
                      <a:pt x="1806" y="830"/>
                      <a:pt x="1928" y="1050"/>
                      <a:pt x="1928" y="1513"/>
                    </a:cubicBezTo>
                    <a:cubicBezTo>
                      <a:pt x="1928" y="1977"/>
                      <a:pt x="1806" y="2220"/>
                      <a:pt x="1537" y="2220"/>
                    </a:cubicBezTo>
                    <a:cubicBezTo>
                      <a:pt x="1415" y="2220"/>
                      <a:pt x="1293" y="2147"/>
                      <a:pt x="1220" y="2050"/>
                    </a:cubicBezTo>
                    <a:cubicBezTo>
                      <a:pt x="1147" y="1879"/>
                      <a:pt x="1123" y="1684"/>
                      <a:pt x="1123" y="1513"/>
                    </a:cubicBezTo>
                    <a:lnTo>
                      <a:pt x="1147" y="1513"/>
                    </a:lnTo>
                    <a:cubicBezTo>
                      <a:pt x="1147" y="1050"/>
                      <a:pt x="1269" y="830"/>
                      <a:pt x="1537" y="830"/>
                    </a:cubicBezTo>
                    <a:close/>
                    <a:moveTo>
                      <a:pt x="1562" y="1"/>
                    </a:moveTo>
                    <a:cubicBezTo>
                      <a:pt x="1171" y="1"/>
                      <a:pt x="781" y="147"/>
                      <a:pt x="513" y="416"/>
                    </a:cubicBezTo>
                    <a:cubicBezTo>
                      <a:pt x="1" y="1050"/>
                      <a:pt x="1" y="1977"/>
                      <a:pt x="513" y="2611"/>
                    </a:cubicBezTo>
                    <a:cubicBezTo>
                      <a:pt x="764" y="2862"/>
                      <a:pt x="1101" y="3028"/>
                      <a:pt x="1463" y="3028"/>
                    </a:cubicBezTo>
                    <a:cubicBezTo>
                      <a:pt x="1488" y="3028"/>
                      <a:pt x="1513" y="3027"/>
                      <a:pt x="1537" y="3025"/>
                    </a:cubicBezTo>
                    <a:cubicBezTo>
                      <a:pt x="1565" y="3027"/>
                      <a:pt x="1593" y="3028"/>
                      <a:pt x="1621" y="3028"/>
                    </a:cubicBezTo>
                    <a:cubicBezTo>
                      <a:pt x="1980" y="3028"/>
                      <a:pt x="2314" y="2882"/>
                      <a:pt x="2586" y="2611"/>
                    </a:cubicBezTo>
                    <a:cubicBezTo>
                      <a:pt x="2854" y="2318"/>
                      <a:pt x="2976" y="1928"/>
                      <a:pt x="2952" y="1513"/>
                    </a:cubicBezTo>
                    <a:cubicBezTo>
                      <a:pt x="2976" y="1123"/>
                      <a:pt x="2830" y="733"/>
                      <a:pt x="2586" y="416"/>
                    </a:cubicBezTo>
                    <a:cubicBezTo>
                      <a:pt x="2318" y="147"/>
                      <a:pt x="1928" y="1"/>
                      <a:pt x="1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128778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30"/>
          <p:cNvSpPr txBox="1">
            <a:spLocks noGrp="1"/>
          </p:cNvSpPr>
          <p:nvPr>
            <p:ph type="ctrTitle"/>
          </p:nvPr>
        </p:nvSpPr>
        <p:spPr>
          <a:xfrm>
            <a:off x="1193575" y="2710831"/>
            <a:ext cx="6756848" cy="1422891"/>
          </a:xfrm>
          <a:prstGeom prst="rect">
            <a:avLst/>
          </a:prstGeom>
        </p:spPr>
        <p:txBody>
          <a:bodyPr spcFirstLastPara="1" wrap="square" lIns="91425" tIns="91425" rIns="91425" bIns="91425" anchor="b" anchorCtr="0">
            <a:noAutofit/>
          </a:bodyPr>
          <a:lstStyle/>
          <a:p>
            <a:r>
              <a:rPr lang="sv-SE" sz="1600" dirty="0">
                <a:solidFill>
                  <a:schemeClr val="tx1"/>
                </a:solidFill>
                <a:latin typeface="Karla" pitchFamily="2" charset="0"/>
              </a:rPr>
              <a:t>Calon Penumpang terlebih dahulu mengecek jadwal pemberangkatan </a:t>
            </a:r>
            <a:br>
              <a:rPr lang="sv-SE" sz="1600" dirty="0">
                <a:solidFill>
                  <a:schemeClr val="tx1"/>
                </a:solidFill>
                <a:latin typeface="Karla" pitchFamily="2" charset="0"/>
              </a:rPr>
            </a:br>
            <a:r>
              <a:rPr lang="sv-SE" sz="1600" dirty="0">
                <a:solidFill>
                  <a:schemeClr val="tx1"/>
                </a:solidFill>
                <a:latin typeface="Karla" pitchFamily="2" charset="0"/>
              </a:rPr>
              <a:t>dan tujuan. Setelah itu mengisi form pemesanan tiket online dengan menentukan tanggal keberangkatan dan kepulangan. Calon penumpang juga harus mengisi biodata (Nama Lengkap, Tanggal Lahir, Passport (jika penerbangan keluar negeri)). Untuk pembayaran tersebut, pihak maskapai penerbangan memberikan 3 pilhan, yaitu pembayaran menggunakan Kartu Kredit, Direct Debit dan Gift Voucher. Jika pembayaran sudah dilakukan, operator maskapai akan mengirim travel itinerary ke alamat email calon penumpang. Calon penumpang dapat mencetak travel itinerary dan menunjukkan kepada petugas saat check in di Bandara.</a:t>
            </a:r>
            <a:br>
              <a:rPr lang="sv-SE" sz="1600" dirty="0">
                <a:solidFill>
                  <a:schemeClr val="tx1"/>
                </a:solidFill>
                <a:latin typeface="Karla" pitchFamily="2" charset="0"/>
              </a:rPr>
            </a:br>
            <a:r>
              <a:rPr lang="sv-SE" sz="1600" dirty="0">
                <a:solidFill>
                  <a:schemeClr val="tx1"/>
                </a:solidFill>
                <a:latin typeface="Karla" pitchFamily="2" charset="0"/>
              </a:rPr>
              <a:t> </a:t>
            </a:r>
            <a:endParaRPr lang="sv-SE" sz="1600" b="1" dirty="0">
              <a:solidFill>
                <a:schemeClr val="tx1"/>
              </a:solidFill>
              <a:latin typeface="Karla" pitchFamily="2" charset="0"/>
            </a:endParaRPr>
          </a:p>
        </p:txBody>
      </p:sp>
      <p:sp>
        <p:nvSpPr>
          <p:cNvPr id="6" name="Subtitle 5">
            <a:extLst>
              <a:ext uri="{FF2B5EF4-FFF2-40B4-BE49-F238E27FC236}">
                <a16:creationId xmlns:a16="http://schemas.microsoft.com/office/drawing/2014/main" id="{4B25C267-BE09-74BF-C17D-7E10FCF423D2}"/>
              </a:ext>
            </a:extLst>
          </p:cNvPr>
          <p:cNvSpPr>
            <a:spLocks noGrp="1"/>
          </p:cNvSpPr>
          <p:nvPr>
            <p:ph type="subTitle" idx="1"/>
          </p:nvPr>
        </p:nvSpPr>
        <p:spPr>
          <a:xfrm>
            <a:off x="1440382" y="3968597"/>
            <a:ext cx="6263235" cy="514391"/>
          </a:xfrm>
        </p:spPr>
        <p:txBody>
          <a:bodyPr/>
          <a:lstStyle/>
          <a:p>
            <a:r>
              <a:rPr lang="en-US" sz="2000" b="1" dirty="0"/>
              <a:t>Dari </a:t>
            </a:r>
            <a:r>
              <a:rPr lang="en-US" sz="2000" b="1" dirty="0" err="1"/>
              <a:t>deskripsi</a:t>
            </a:r>
            <a:r>
              <a:rPr lang="en-US" sz="2000" b="1" dirty="0"/>
              <a:t> diatas, </a:t>
            </a:r>
            <a:r>
              <a:rPr lang="en-US" sz="2000" b="1" dirty="0" err="1"/>
              <a:t>buatlah</a:t>
            </a:r>
            <a:r>
              <a:rPr lang="en-US" sz="2000" b="1" dirty="0"/>
              <a:t> Use Case diagram </a:t>
            </a:r>
            <a:endParaRPr lang="en-ID"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51"/>
          <p:cNvSpPr txBox="1">
            <a:spLocks noGrp="1"/>
          </p:cNvSpPr>
          <p:nvPr>
            <p:ph type="title"/>
          </p:nvPr>
        </p:nvSpPr>
        <p:spPr>
          <a:xfrm>
            <a:off x="2491801" y="3555407"/>
            <a:ext cx="45720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TUGAS 5</a:t>
            </a:r>
            <a:endParaRPr dirty="0"/>
          </a:p>
        </p:txBody>
      </p:sp>
      <p:sp>
        <p:nvSpPr>
          <p:cNvPr id="1210" name="Google Shape;1210;p51"/>
          <p:cNvSpPr txBox="1">
            <a:spLocks noGrp="1"/>
          </p:cNvSpPr>
          <p:nvPr>
            <p:ph type="subTitle" idx="1"/>
          </p:nvPr>
        </p:nvSpPr>
        <p:spPr>
          <a:xfrm>
            <a:off x="1596448" y="1983224"/>
            <a:ext cx="5982423" cy="11749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err="1">
                <a:latin typeface="Montserrat" panose="020B0604020202020204" charset="0"/>
              </a:rPr>
              <a:t>Buatlah</a:t>
            </a:r>
            <a:r>
              <a:rPr lang="en-US" sz="1600" dirty="0">
                <a:latin typeface="Montserrat" panose="020B0604020202020204" charset="0"/>
              </a:rPr>
              <a:t> </a:t>
            </a:r>
            <a:r>
              <a:rPr lang="en-US" sz="1800" b="1" dirty="0" err="1">
                <a:latin typeface="Montserrat" panose="020B0604020202020204" charset="0"/>
              </a:rPr>
              <a:t>usecase</a:t>
            </a:r>
            <a:r>
              <a:rPr lang="en-US" sz="1800" b="1" dirty="0">
                <a:latin typeface="Montserrat" panose="020B0604020202020204" charset="0"/>
              </a:rPr>
              <a:t> diagram</a:t>
            </a:r>
            <a:r>
              <a:rPr lang="en-US" sz="1600" dirty="0">
                <a:latin typeface="Montserrat" panose="020B0604020202020204" charset="0"/>
              </a:rPr>
              <a:t> </a:t>
            </a:r>
            <a:r>
              <a:rPr lang="en-US" sz="1600" dirty="0" err="1">
                <a:latin typeface="Montserrat" panose="020B0604020202020204" charset="0"/>
              </a:rPr>
              <a:t>berdasarkan</a:t>
            </a:r>
            <a:r>
              <a:rPr lang="en-US" sz="1600" dirty="0">
                <a:latin typeface="Montserrat" panose="020B0604020202020204" charset="0"/>
              </a:rPr>
              <a:t> judul yang </a:t>
            </a:r>
            <a:r>
              <a:rPr lang="en-US" sz="1600" dirty="0" err="1">
                <a:latin typeface="Montserrat" panose="020B0604020202020204" charset="0"/>
              </a:rPr>
              <a:t>anda</a:t>
            </a:r>
            <a:r>
              <a:rPr lang="en-US" sz="1600">
                <a:latin typeface="Montserrat" panose="020B0604020202020204" charset="0"/>
              </a:rPr>
              <a:t> ajukan </a:t>
            </a:r>
            <a:r>
              <a:rPr lang="en-US" sz="1600" dirty="0">
                <a:latin typeface="Montserrat" panose="020B0604020202020204" charset="0"/>
              </a:rPr>
              <a:t>(sesuai dengan </a:t>
            </a:r>
            <a:r>
              <a:rPr lang="en-US" sz="1600" dirty="0" err="1">
                <a:latin typeface="Montserrat" panose="020B0604020202020204" charset="0"/>
              </a:rPr>
              <a:t>kasus</a:t>
            </a:r>
            <a:r>
              <a:rPr lang="en-US" sz="1600" dirty="0">
                <a:latin typeface="Montserrat" panose="020B0604020202020204" charset="0"/>
              </a:rPr>
              <a:t> big project)</a:t>
            </a:r>
            <a:endParaRPr lang="en-US" sz="1600" b="1" dirty="0"/>
          </a:p>
        </p:txBody>
      </p:sp>
      <p:sp>
        <p:nvSpPr>
          <p:cNvPr id="1211" name="Google Shape;1211;p51"/>
          <p:cNvSpPr/>
          <p:nvPr/>
        </p:nvSpPr>
        <p:spPr>
          <a:xfrm rot="-2700000">
            <a:off x="6873754" y="3867199"/>
            <a:ext cx="365716" cy="365716"/>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2" name="Google Shape;1212;p51"/>
          <p:cNvGrpSpPr/>
          <p:nvPr/>
        </p:nvGrpSpPr>
        <p:grpSpPr>
          <a:xfrm>
            <a:off x="463651" y="1220603"/>
            <a:ext cx="502899" cy="502899"/>
            <a:chOff x="858700" y="1967475"/>
            <a:chExt cx="605100" cy="605100"/>
          </a:xfrm>
        </p:grpSpPr>
        <p:sp>
          <p:nvSpPr>
            <p:cNvPr id="1213" name="Google Shape;1213;p51"/>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1"/>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51"/>
          <p:cNvGrpSpPr/>
          <p:nvPr/>
        </p:nvGrpSpPr>
        <p:grpSpPr>
          <a:xfrm>
            <a:off x="463651" y="1906497"/>
            <a:ext cx="502800" cy="502800"/>
            <a:chOff x="7014301" y="2017350"/>
            <a:chExt cx="502800" cy="502800"/>
          </a:xfrm>
        </p:grpSpPr>
        <p:sp>
          <p:nvSpPr>
            <p:cNvPr id="1216" name="Google Shape;1216;p51"/>
            <p:cNvSpPr/>
            <p:nvPr/>
          </p:nvSpPr>
          <p:spPr>
            <a:xfrm>
              <a:off x="7014301" y="2017350"/>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1"/>
            <p:cNvSpPr/>
            <p:nvPr/>
          </p:nvSpPr>
          <p:spPr>
            <a:xfrm>
              <a:off x="7095012" y="2108734"/>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51"/>
          <p:cNvGrpSpPr/>
          <p:nvPr/>
        </p:nvGrpSpPr>
        <p:grpSpPr>
          <a:xfrm>
            <a:off x="463651" y="445094"/>
            <a:ext cx="629846" cy="592514"/>
            <a:chOff x="463701" y="2217961"/>
            <a:chExt cx="629846" cy="592514"/>
          </a:xfrm>
        </p:grpSpPr>
        <p:sp>
          <p:nvSpPr>
            <p:cNvPr id="1219" name="Google Shape;1219;p51"/>
            <p:cNvSpPr/>
            <p:nvPr/>
          </p:nvSpPr>
          <p:spPr>
            <a:xfrm>
              <a:off x="463701" y="2307675"/>
              <a:ext cx="502800" cy="502800"/>
            </a:xfrm>
            <a:prstGeom prst="roundRect">
              <a:avLst>
                <a:gd name="adj" fmla="val 15109"/>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1"/>
            <p:cNvSpPr/>
            <p:nvPr/>
          </p:nvSpPr>
          <p:spPr>
            <a:xfrm>
              <a:off x="545925" y="2446300"/>
              <a:ext cx="338328" cy="225549"/>
            </a:xfrm>
            <a:custGeom>
              <a:avLst/>
              <a:gdLst/>
              <a:ahLst/>
              <a:cxnLst/>
              <a:rect l="l" t="t" r="r" b="b"/>
              <a:pathLst>
                <a:path w="8708" h="5806" extrusionOk="0">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1"/>
            <p:cNvSpPr/>
            <p:nvPr/>
          </p:nvSpPr>
          <p:spPr>
            <a:xfrm>
              <a:off x="555887" y="2446307"/>
              <a:ext cx="318435" cy="106170"/>
            </a:xfrm>
            <a:custGeom>
              <a:avLst/>
              <a:gdLst/>
              <a:ahLst/>
              <a:cxnLst/>
              <a:rect l="l" t="t" r="r" b="b"/>
              <a:pathLst>
                <a:path w="8196" h="2733" extrusionOk="0">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2" name="Google Shape;1222;p51"/>
            <p:cNvGrpSpPr/>
            <p:nvPr/>
          </p:nvGrpSpPr>
          <p:grpSpPr>
            <a:xfrm>
              <a:off x="773496" y="2217961"/>
              <a:ext cx="320051" cy="298703"/>
              <a:chOff x="1023863" y="2896525"/>
              <a:chExt cx="240875" cy="219425"/>
            </a:xfrm>
          </p:grpSpPr>
          <p:sp>
            <p:nvSpPr>
              <p:cNvPr id="1223" name="Google Shape;1223;p51"/>
              <p:cNvSpPr/>
              <p:nvPr/>
            </p:nvSpPr>
            <p:spPr>
              <a:xfrm>
                <a:off x="1023863" y="2896525"/>
                <a:ext cx="240875" cy="219425"/>
              </a:xfrm>
              <a:custGeom>
                <a:avLst/>
                <a:gdLst/>
                <a:ahLst/>
                <a:cxnLst/>
                <a:rect l="l" t="t" r="r" b="b"/>
                <a:pathLst>
                  <a:path w="9635" h="8777" extrusionOk="0">
                    <a:moveTo>
                      <a:pt x="4811" y="1"/>
                    </a:moveTo>
                    <a:cubicBezTo>
                      <a:pt x="2818" y="1"/>
                      <a:pt x="1017" y="1364"/>
                      <a:pt x="537" y="3389"/>
                    </a:cubicBezTo>
                    <a:cubicBezTo>
                      <a:pt x="0" y="5754"/>
                      <a:pt x="1464" y="8096"/>
                      <a:pt x="3805" y="8657"/>
                    </a:cubicBezTo>
                    <a:cubicBezTo>
                      <a:pt x="4147" y="8738"/>
                      <a:pt x="4488" y="8776"/>
                      <a:pt x="4824" y="8776"/>
                    </a:cubicBezTo>
                    <a:cubicBezTo>
                      <a:pt x="6816" y="8776"/>
                      <a:pt x="8614" y="7413"/>
                      <a:pt x="9073" y="5388"/>
                    </a:cubicBezTo>
                    <a:cubicBezTo>
                      <a:pt x="9634" y="3047"/>
                      <a:pt x="8171" y="681"/>
                      <a:pt x="5830" y="120"/>
                    </a:cubicBezTo>
                    <a:cubicBezTo>
                      <a:pt x="5488" y="39"/>
                      <a:pt x="5147" y="1"/>
                      <a:pt x="4811"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1"/>
              <p:cNvSpPr/>
              <p:nvPr/>
            </p:nvSpPr>
            <p:spPr>
              <a:xfrm>
                <a:off x="1111105" y="2959275"/>
                <a:ext cx="54900" cy="93925"/>
              </a:xfrm>
              <a:custGeom>
                <a:avLst/>
                <a:gdLst/>
                <a:ahLst/>
                <a:cxnLst/>
                <a:rect l="l" t="t" r="r" b="b"/>
                <a:pathLst>
                  <a:path w="2196" h="3757" extrusionOk="0">
                    <a:moveTo>
                      <a:pt x="1268" y="0"/>
                    </a:moveTo>
                    <a:lnTo>
                      <a:pt x="0" y="1049"/>
                    </a:lnTo>
                    <a:lnTo>
                      <a:pt x="512" y="1708"/>
                    </a:lnTo>
                    <a:lnTo>
                      <a:pt x="951" y="1342"/>
                    </a:lnTo>
                    <a:cubicBezTo>
                      <a:pt x="1024" y="1269"/>
                      <a:pt x="1098" y="1195"/>
                      <a:pt x="1171" y="1098"/>
                    </a:cubicBezTo>
                    <a:lnTo>
                      <a:pt x="1171" y="1756"/>
                    </a:lnTo>
                    <a:lnTo>
                      <a:pt x="1171" y="3756"/>
                    </a:lnTo>
                    <a:lnTo>
                      <a:pt x="2195" y="3756"/>
                    </a:lnTo>
                    <a:lnTo>
                      <a:pt x="21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5" name="Google Shape;1225;p51"/>
          <p:cNvGrpSpPr/>
          <p:nvPr/>
        </p:nvGrpSpPr>
        <p:grpSpPr>
          <a:xfrm>
            <a:off x="404600" y="4046486"/>
            <a:ext cx="621000" cy="621000"/>
            <a:chOff x="416300" y="4058211"/>
            <a:chExt cx="621000" cy="621000"/>
          </a:xfrm>
        </p:grpSpPr>
        <p:sp>
          <p:nvSpPr>
            <p:cNvPr id="1226" name="Google Shape;1226;p51"/>
            <p:cNvSpPr/>
            <p:nvPr/>
          </p:nvSpPr>
          <p:spPr>
            <a:xfrm>
              <a:off x="475400" y="4117311"/>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1"/>
            <p:cNvSpPr/>
            <p:nvPr/>
          </p:nvSpPr>
          <p:spPr>
            <a:xfrm rot="2700000">
              <a:off x="507243" y="4149154"/>
              <a:ext cx="439113" cy="439113"/>
            </a:xfrm>
            <a:prstGeom prst="plus">
              <a:avLst>
                <a:gd name="adj" fmla="val 42536"/>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8" name="Google Shape;1228;p51"/>
          <p:cNvSpPr/>
          <p:nvPr/>
        </p:nvSpPr>
        <p:spPr>
          <a:xfrm>
            <a:off x="7109412" y="1251078"/>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1"/>
          <p:cNvSpPr/>
          <p:nvPr/>
        </p:nvSpPr>
        <p:spPr>
          <a:xfrm>
            <a:off x="1828788" y="4058207"/>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1"/>
          <p:cNvSpPr/>
          <p:nvPr/>
        </p:nvSpPr>
        <p:spPr>
          <a:xfrm>
            <a:off x="1596448" y="3909555"/>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6" name="Google Shape;1236;p52"/>
          <p:cNvSpPr txBox="1">
            <a:spLocks noGrp="1"/>
          </p:cNvSpPr>
          <p:nvPr>
            <p:ph type="ctrTitle"/>
          </p:nvPr>
        </p:nvSpPr>
        <p:spPr>
          <a:xfrm>
            <a:off x="2090959" y="2108253"/>
            <a:ext cx="4876365" cy="14244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Thanks!</a:t>
            </a:r>
            <a:endParaRPr dirty="0"/>
          </a:p>
        </p:txBody>
      </p:sp>
      <p:grpSp>
        <p:nvGrpSpPr>
          <p:cNvPr id="1238" name="Google Shape;1238;p52"/>
          <p:cNvGrpSpPr/>
          <p:nvPr/>
        </p:nvGrpSpPr>
        <p:grpSpPr>
          <a:xfrm>
            <a:off x="274188" y="1428844"/>
            <a:ext cx="1827475" cy="1051350"/>
            <a:chOff x="6161988" y="3104373"/>
            <a:chExt cx="1827475" cy="1051350"/>
          </a:xfrm>
        </p:grpSpPr>
        <p:grpSp>
          <p:nvGrpSpPr>
            <p:cNvPr id="1239" name="Google Shape;1239;p52"/>
            <p:cNvGrpSpPr/>
            <p:nvPr/>
          </p:nvGrpSpPr>
          <p:grpSpPr>
            <a:xfrm>
              <a:off x="6161988" y="3104373"/>
              <a:ext cx="1827475" cy="1051350"/>
              <a:chOff x="274188" y="1278048"/>
              <a:chExt cx="1827475" cy="1051350"/>
            </a:xfrm>
          </p:grpSpPr>
          <p:sp>
            <p:nvSpPr>
              <p:cNvPr id="1240" name="Google Shape;1240;p52"/>
              <p:cNvSpPr/>
              <p:nvPr/>
            </p:nvSpPr>
            <p:spPr>
              <a:xfrm>
                <a:off x="364363" y="1369398"/>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1" name="Google Shape;1241;p52"/>
              <p:cNvGrpSpPr/>
              <p:nvPr/>
            </p:nvGrpSpPr>
            <p:grpSpPr>
              <a:xfrm>
                <a:off x="274188" y="1278048"/>
                <a:ext cx="1737300" cy="960000"/>
                <a:chOff x="7146475" y="2190661"/>
                <a:chExt cx="1737300" cy="960000"/>
              </a:xfrm>
            </p:grpSpPr>
            <p:sp>
              <p:nvSpPr>
                <p:cNvPr id="1242" name="Google Shape;1242;p52"/>
                <p:cNvSpPr/>
                <p:nvPr/>
              </p:nvSpPr>
              <p:spPr>
                <a:xfrm>
                  <a:off x="7146475"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3" name="Google Shape;1243;p52"/>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1244" name="Google Shape;1244;p52"/>
            <p:cNvGrpSpPr/>
            <p:nvPr/>
          </p:nvGrpSpPr>
          <p:grpSpPr>
            <a:xfrm>
              <a:off x="6349239" y="3420925"/>
              <a:ext cx="1356472" cy="509050"/>
              <a:chOff x="6343699" y="3416675"/>
              <a:chExt cx="1356472" cy="509050"/>
            </a:xfrm>
          </p:grpSpPr>
          <p:sp>
            <p:nvSpPr>
              <p:cNvPr id="1245" name="Google Shape;1245;p52"/>
              <p:cNvSpPr/>
              <p:nvPr/>
            </p:nvSpPr>
            <p:spPr>
              <a:xfrm>
                <a:off x="6343699" y="3524445"/>
                <a:ext cx="776865" cy="54206"/>
              </a:xfrm>
              <a:custGeom>
                <a:avLst/>
                <a:gdLst/>
                <a:ahLst/>
                <a:cxnLst/>
                <a:rect l="l" t="t" r="r" b="b"/>
                <a:pathLst>
                  <a:path w="19319" h="1348" extrusionOk="0">
                    <a:moveTo>
                      <a:pt x="18435" y="1"/>
                    </a:moveTo>
                    <a:cubicBezTo>
                      <a:pt x="18412" y="1"/>
                      <a:pt x="18389" y="2"/>
                      <a:pt x="18366" y="3"/>
                    </a:cubicBezTo>
                    <a:lnTo>
                      <a:pt x="854" y="3"/>
                    </a:lnTo>
                    <a:cubicBezTo>
                      <a:pt x="0" y="52"/>
                      <a:pt x="0" y="1296"/>
                      <a:pt x="854" y="1345"/>
                    </a:cubicBezTo>
                    <a:lnTo>
                      <a:pt x="18366" y="1345"/>
                    </a:lnTo>
                    <a:cubicBezTo>
                      <a:pt x="18389" y="1347"/>
                      <a:pt x="18412" y="1347"/>
                      <a:pt x="18435" y="1347"/>
                    </a:cubicBezTo>
                    <a:cubicBezTo>
                      <a:pt x="19319" y="1347"/>
                      <a:pt x="19319" y="1"/>
                      <a:pt x="18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2"/>
              <p:cNvSpPr/>
              <p:nvPr/>
            </p:nvSpPr>
            <p:spPr>
              <a:xfrm>
                <a:off x="6343699" y="3651035"/>
                <a:ext cx="777147" cy="55131"/>
              </a:xfrm>
              <a:custGeom>
                <a:avLst/>
                <a:gdLst/>
                <a:ahLst/>
                <a:cxnLst/>
                <a:rect l="l" t="t" r="r" b="b"/>
                <a:pathLst>
                  <a:path w="19326" h="1371" extrusionOk="0">
                    <a:moveTo>
                      <a:pt x="18412" y="1"/>
                    </a:moveTo>
                    <a:cubicBezTo>
                      <a:pt x="18397" y="1"/>
                      <a:pt x="18382" y="1"/>
                      <a:pt x="18366" y="2"/>
                    </a:cubicBezTo>
                    <a:lnTo>
                      <a:pt x="854" y="2"/>
                    </a:lnTo>
                    <a:cubicBezTo>
                      <a:pt x="0" y="75"/>
                      <a:pt x="0" y="1319"/>
                      <a:pt x="854" y="1368"/>
                    </a:cubicBezTo>
                    <a:lnTo>
                      <a:pt x="18366" y="1368"/>
                    </a:lnTo>
                    <a:cubicBezTo>
                      <a:pt x="18389" y="1369"/>
                      <a:pt x="18412" y="1370"/>
                      <a:pt x="18434" y="1370"/>
                    </a:cubicBezTo>
                    <a:cubicBezTo>
                      <a:pt x="19326" y="1370"/>
                      <a:pt x="19319" y="1"/>
                      <a:pt x="18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2"/>
              <p:cNvSpPr/>
              <p:nvPr/>
            </p:nvSpPr>
            <p:spPr>
              <a:xfrm>
                <a:off x="6343699" y="3778469"/>
                <a:ext cx="776865" cy="55172"/>
              </a:xfrm>
              <a:custGeom>
                <a:avLst/>
                <a:gdLst/>
                <a:ahLst/>
                <a:cxnLst/>
                <a:rect l="l" t="t" r="r" b="b"/>
                <a:pathLst>
                  <a:path w="19319" h="1372" extrusionOk="0">
                    <a:moveTo>
                      <a:pt x="18433" y="1"/>
                    </a:moveTo>
                    <a:cubicBezTo>
                      <a:pt x="18411" y="1"/>
                      <a:pt x="18389" y="2"/>
                      <a:pt x="18366" y="3"/>
                    </a:cubicBezTo>
                    <a:lnTo>
                      <a:pt x="854" y="3"/>
                    </a:lnTo>
                    <a:cubicBezTo>
                      <a:pt x="0" y="52"/>
                      <a:pt x="0" y="1320"/>
                      <a:pt x="854" y="1369"/>
                    </a:cubicBezTo>
                    <a:lnTo>
                      <a:pt x="18366" y="1369"/>
                    </a:lnTo>
                    <a:cubicBezTo>
                      <a:pt x="18389" y="1371"/>
                      <a:pt x="18411" y="1372"/>
                      <a:pt x="18433" y="1372"/>
                    </a:cubicBezTo>
                    <a:cubicBezTo>
                      <a:pt x="19319" y="1372"/>
                      <a:pt x="19319" y="1"/>
                      <a:pt x="18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2"/>
              <p:cNvSpPr/>
              <p:nvPr/>
            </p:nvSpPr>
            <p:spPr>
              <a:xfrm>
                <a:off x="7286224" y="3416675"/>
                <a:ext cx="413947" cy="509050"/>
              </a:xfrm>
              <a:custGeom>
                <a:avLst/>
                <a:gdLst/>
                <a:ahLst/>
                <a:cxnLst/>
                <a:rect l="l" t="t" r="r" b="b"/>
                <a:pathLst>
                  <a:path w="10294" h="12659" extrusionOk="0">
                    <a:moveTo>
                      <a:pt x="1" y="1"/>
                    </a:moveTo>
                    <a:lnTo>
                      <a:pt x="1" y="12659"/>
                    </a:lnTo>
                    <a:lnTo>
                      <a:pt x="10293" y="12659"/>
                    </a:lnTo>
                    <a:lnTo>
                      <a:pt x="10293" y="1"/>
                    </a:ln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5" name="Google Shape;1265;p52"/>
          <p:cNvGrpSpPr/>
          <p:nvPr/>
        </p:nvGrpSpPr>
        <p:grpSpPr>
          <a:xfrm>
            <a:off x="274211" y="2663294"/>
            <a:ext cx="1823501" cy="1051350"/>
            <a:chOff x="7469486" y="1480344"/>
            <a:chExt cx="1823501" cy="1051350"/>
          </a:xfrm>
        </p:grpSpPr>
        <p:grpSp>
          <p:nvGrpSpPr>
            <p:cNvPr id="1266" name="Google Shape;1266;p52"/>
            <p:cNvGrpSpPr/>
            <p:nvPr/>
          </p:nvGrpSpPr>
          <p:grpSpPr>
            <a:xfrm>
              <a:off x="7469709" y="1480344"/>
              <a:ext cx="1823279" cy="1051350"/>
              <a:chOff x="278384" y="1278048"/>
              <a:chExt cx="1823279" cy="1051350"/>
            </a:xfrm>
          </p:grpSpPr>
          <p:sp>
            <p:nvSpPr>
              <p:cNvPr id="1267" name="Google Shape;1267;p52"/>
              <p:cNvSpPr/>
              <p:nvPr/>
            </p:nvSpPr>
            <p:spPr>
              <a:xfrm>
                <a:off x="364363" y="1369398"/>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52"/>
              <p:cNvGrpSpPr/>
              <p:nvPr/>
            </p:nvGrpSpPr>
            <p:grpSpPr>
              <a:xfrm>
                <a:off x="278384" y="1278048"/>
                <a:ext cx="1737300" cy="960000"/>
                <a:chOff x="7150671" y="2190661"/>
                <a:chExt cx="1737300" cy="960000"/>
              </a:xfrm>
            </p:grpSpPr>
            <p:sp>
              <p:nvSpPr>
                <p:cNvPr id="1269" name="Google Shape;1269;p52"/>
                <p:cNvSpPr/>
                <p:nvPr/>
              </p:nvSpPr>
              <p:spPr>
                <a:xfrm>
                  <a:off x="7150671"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70" name="Google Shape;1270;p52"/>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cxnSp>
          <p:nvCxnSpPr>
            <p:cNvPr id="1271" name="Google Shape;1271;p52"/>
            <p:cNvCxnSpPr/>
            <p:nvPr/>
          </p:nvCxnSpPr>
          <p:spPr>
            <a:xfrm>
              <a:off x="7469486" y="2052225"/>
              <a:ext cx="1724100" cy="0"/>
            </a:xfrm>
            <a:prstGeom prst="straightConnector1">
              <a:avLst/>
            </a:prstGeom>
            <a:noFill/>
            <a:ln w="28575" cap="flat" cmpd="sng">
              <a:solidFill>
                <a:schemeClr val="dk1"/>
              </a:solidFill>
              <a:prstDash val="solid"/>
              <a:round/>
              <a:headEnd type="none" w="med" len="med"/>
              <a:tailEnd type="none" w="med" len="med"/>
            </a:ln>
          </p:spPr>
        </p:cxnSp>
        <p:sp>
          <p:nvSpPr>
            <p:cNvPr id="1272" name="Google Shape;1272;p52"/>
            <p:cNvSpPr/>
            <p:nvPr/>
          </p:nvSpPr>
          <p:spPr>
            <a:xfrm>
              <a:off x="8031688" y="1782907"/>
              <a:ext cx="599697" cy="538636"/>
            </a:xfrm>
            <a:custGeom>
              <a:avLst/>
              <a:gdLst/>
              <a:ahLst/>
              <a:cxnLst/>
              <a:rect l="l" t="t" r="r" b="b"/>
              <a:pathLst>
                <a:path w="11123" h="9990" extrusionOk="0">
                  <a:moveTo>
                    <a:pt x="5566" y="0"/>
                  </a:moveTo>
                  <a:cubicBezTo>
                    <a:pt x="4372" y="0"/>
                    <a:pt x="3174" y="424"/>
                    <a:pt x="2220" y="1288"/>
                  </a:cubicBezTo>
                  <a:cubicBezTo>
                    <a:pt x="172" y="3117"/>
                    <a:pt x="1" y="6287"/>
                    <a:pt x="1855" y="8336"/>
                  </a:cubicBezTo>
                  <a:cubicBezTo>
                    <a:pt x="2832" y="9431"/>
                    <a:pt x="4192" y="9989"/>
                    <a:pt x="5560" y="9989"/>
                  </a:cubicBezTo>
                  <a:cubicBezTo>
                    <a:pt x="6752" y="9989"/>
                    <a:pt x="7949" y="9565"/>
                    <a:pt x="8903" y="8702"/>
                  </a:cubicBezTo>
                  <a:cubicBezTo>
                    <a:pt x="10952" y="6873"/>
                    <a:pt x="11123" y="3702"/>
                    <a:pt x="9293" y="1653"/>
                  </a:cubicBezTo>
                  <a:cubicBezTo>
                    <a:pt x="8303" y="559"/>
                    <a:pt x="6936" y="0"/>
                    <a:pt x="5566"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2"/>
            <p:cNvSpPr/>
            <p:nvPr/>
          </p:nvSpPr>
          <p:spPr>
            <a:xfrm>
              <a:off x="8111159" y="1873044"/>
              <a:ext cx="448465" cy="440236"/>
            </a:xfrm>
            <a:custGeom>
              <a:avLst/>
              <a:gdLst/>
              <a:ahLst/>
              <a:cxnLst/>
              <a:rect l="l" t="t" r="r" b="b"/>
              <a:pathLst>
                <a:path w="8318" h="8165" extrusionOk="0">
                  <a:moveTo>
                    <a:pt x="4147" y="0"/>
                  </a:moveTo>
                  <a:cubicBezTo>
                    <a:pt x="1171" y="0"/>
                    <a:pt x="1366" y="3829"/>
                    <a:pt x="1366" y="3829"/>
                  </a:cubicBezTo>
                  <a:lnTo>
                    <a:pt x="2513" y="3829"/>
                  </a:lnTo>
                  <a:cubicBezTo>
                    <a:pt x="2659" y="4098"/>
                    <a:pt x="2854" y="4366"/>
                    <a:pt x="3074" y="4561"/>
                  </a:cubicBezTo>
                  <a:cubicBezTo>
                    <a:pt x="1952" y="4707"/>
                    <a:pt x="879" y="5195"/>
                    <a:pt x="1" y="5951"/>
                  </a:cubicBezTo>
                  <a:cubicBezTo>
                    <a:pt x="1000" y="7427"/>
                    <a:pt x="2580" y="8165"/>
                    <a:pt x="4159" y="8165"/>
                  </a:cubicBezTo>
                  <a:cubicBezTo>
                    <a:pt x="5738" y="8165"/>
                    <a:pt x="7317" y="7427"/>
                    <a:pt x="8317" y="5951"/>
                  </a:cubicBezTo>
                  <a:cubicBezTo>
                    <a:pt x="7439" y="5195"/>
                    <a:pt x="6366" y="4707"/>
                    <a:pt x="5220" y="4561"/>
                  </a:cubicBezTo>
                  <a:cubicBezTo>
                    <a:pt x="5464" y="4366"/>
                    <a:pt x="5659" y="4098"/>
                    <a:pt x="5805" y="3829"/>
                  </a:cubicBezTo>
                  <a:lnTo>
                    <a:pt x="6952" y="3829"/>
                  </a:lnTo>
                  <a:cubicBezTo>
                    <a:pt x="6952" y="3829"/>
                    <a:pt x="7122" y="0"/>
                    <a:pt x="4147"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52"/>
          <p:cNvGrpSpPr/>
          <p:nvPr/>
        </p:nvGrpSpPr>
        <p:grpSpPr>
          <a:xfrm>
            <a:off x="7927951" y="2080033"/>
            <a:ext cx="941841" cy="2789257"/>
            <a:chOff x="6592201" y="2061933"/>
            <a:chExt cx="941841" cy="2789257"/>
          </a:xfrm>
        </p:grpSpPr>
        <p:sp>
          <p:nvSpPr>
            <p:cNvPr id="1275" name="Google Shape;1275;p52"/>
            <p:cNvSpPr/>
            <p:nvPr/>
          </p:nvSpPr>
          <p:spPr>
            <a:xfrm>
              <a:off x="6592201" y="2061933"/>
              <a:ext cx="941841" cy="2789257"/>
            </a:xfrm>
            <a:custGeom>
              <a:avLst/>
              <a:gdLst/>
              <a:ahLst/>
              <a:cxnLst/>
              <a:rect l="l" t="t" r="r" b="b"/>
              <a:pathLst>
                <a:path w="8343" h="24976" extrusionOk="0">
                  <a:moveTo>
                    <a:pt x="440" y="24537"/>
                  </a:moveTo>
                  <a:cubicBezTo>
                    <a:pt x="147" y="24244"/>
                    <a:pt x="1" y="23854"/>
                    <a:pt x="1" y="23464"/>
                  </a:cubicBezTo>
                  <a:lnTo>
                    <a:pt x="1" y="4074"/>
                  </a:lnTo>
                  <a:cubicBezTo>
                    <a:pt x="50" y="1805"/>
                    <a:pt x="1903" y="1"/>
                    <a:pt x="4172" y="1"/>
                  </a:cubicBezTo>
                  <a:cubicBezTo>
                    <a:pt x="6440" y="1"/>
                    <a:pt x="8269" y="1805"/>
                    <a:pt x="8342" y="4074"/>
                  </a:cubicBezTo>
                  <a:lnTo>
                    <a:pt x="8342" y="23464"/>
                  </a:lnTo>
                  <a:cubicBezTo>
                    <a:pt x="8342" y="24293"/>
                    <a:pt x="7659" y="24976"/>
                    <a:pt x="6806" y="24976"/>
                  </a:cubicBezTo>
                  <a:lnTo>
                    <a:pt x="1537" y="24976"/>
                  </a:lnTo>
                  <a:cubicBezTo>
                    <a:pt x="1123" y="24976"/>
                    <a:pt x="733" y="24829"/>
                    <a:pt x="440" y="24537"/>
                  </a:cubicBezTo>
                  <a:close/>
                  <a:moveTo>
                    <a:pt x="4172" y="3293"/>
                  </a:moveTo>
                  <a:cubicBezTo>
                    <a:pt x="4952" y="3293"/>
                    <a:pt x="4952" y="2147"/>
                    <a:pt x="4172" y="2147"/>
                  </a:cubicBezTo>
                  <a:cubicBezTo>
                    <a:pt x="4025" y="2147"/>
                    <a:pt x="3879" y="2196"/>
                    <a:pt x="3757" y="2318"/>
                  </a:cubicBezTo>
                  <a:cubicBezTo>
                    <a:pt x="3537" y="2537"/>
                    <a:pt x="3537" y="2903"/>
                    <a:pt x="3757" y="3123"/>
                  </a:cubicBezTo>
                  <a:cubicBezTo>
                    <a:pt x="3879" y="3244"/>
                    <a:pt x="4025" y="3293"/>
                    <a:pt x="4172" y="3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2"/>
            <p:cNvSpPr/>
            <p:nvPr/>
          </p:nvSpPr>
          <p:spPr>
            <a:xfrm>
              <a:off x="6592201" y="2061933"/>
              <a:ext cx="941841" cy="2789257"/>
            </a:xfrm>
            <a:custGeom>
              <a:avLst/>
              <a:gdLst/>
              <a:ahLst/>
              <a:cxnLst/>
              <a:rect l="l" t="t" r="r" b="b"/>
              <a:pathLst>
                <a:path w="8343" h="24976" extrusionOk="0">
                  <a:moveTo>
                    <a:pt x="391" y="23464"/>
                  </a:moveTo>
                  <a:cubicBezTo>
                    <a:pt x="391" y="23756"/>
                    <a:pt x="513" y="24049"/>
                    <a:pt x="733" y="24268"/>
                  </a:cubicBezTo>
                  <a:cubicBezTo>
                    <a:pt x="928" y="24488"/>
                    <a:pt x="1220" y="24585"/>
                    <a:pt x="1537" y="24585"/>
                  </a:cubicBezTo>
                  <a:lnTo>
                    <a:pt x="6806" y="24585"/>
                  </a:lnTo>
                  <a:cubicBezTo>
                    <a:pt x="7440" y="24585"/>
                    <a:pt x="7952" y="24073"/>
                    <a:pt x="7952" y="23464"/>
                  </a:cubicBezTo>
                  <a:lnTo>
                    <a:pt x="7952" y="4074"/>
                  </a:lnTo>
                  <a:cubicBezTo>
                    <a:pt x="7879" y="2025"/>
                    <a:pt x="6220" y="391"/>
                    <a:pt x="4172" y="391"/>
                  </a:cubicBezTo>
                  <a:cubicBezTo>
                    <a:pt x="2123" y="391"/>
                    <a:pt x="440" y="2025"/>
                    <a:pt x="391" y="4074"/>
                  </a:cubicBezTo>
                  <a:close/>
                  <a:moveTo>
                    <a:pt x="4172" y="2196"/>
                  </a:moveTo>
                  <a:cubicBezTo>
                    <a:pt x="4854" y="2196"/>
                    <a:pt x="4854" y="3244"/>
                    <a:pt x="4172" y="3244"/>
                  </a:cubicBezTo>
                  <a:cubicBezTo>
                    <a:pt x="4025" y="3244"/>
                    <a:pt x="3903" y="3171"/>
                    <a:pt x="3806" y="3074"/>
                  </a:cubicBezTo>
                  <a:cubicBezTo>
                    <a:pt x="3611" y="2879"/>
                    <a:pt x="3611" y="2562"/>
                    <a:pt x="3806" y="2342"/>
                  </a:cubicBezTo>
                  <a:cubicBezTo>
                    <a:pt x="3903" y="2245"/>
                    <a:pt x="4025" y="2196"/>
                    <a:pt x="4172" y="2196"/>
                  </a:cubicBezTo>
                  <a:close/>
                  <a:moveTo>
                    <a:pt x="3611" y="2147"/>
                  </a:moveTo>
                  <a:cubicBezTo>
                    <a:pt x="4220" y="1513"/>
                    <a:pt x="5269" y="2196"/>
                    <a:pt x="4928" y="3025"/>
                  </a:cubicBezTo>
                  <a:cubicBezTo>
                    <a:pt x="4586" y="3854"/>
                    <a:pt x="3367" y="3610"/>
                    <a:pt x="3367" y="2708"/>
                  </a:cubicBezTo>
                  <a:cubicBezTo>
                    <a:pt x="3367" y="2488"/>
                    <a:pt x="3440" y="2293"/>
                    <a:pt x="3611" y="2147"/>
                  </a:cubicBezTo>
                  <a:close/>
                  <a:moveTo>
                    <a:pt x="7196" y="19951"/>
                  </a:moveTo>
                  <a:lnTo>
                    <a:pt x="7196" y="19951"/>
                  </a:lnTo>
                  <a:lnTo>
                    <a:pt x="7196" y="22805"/>
                  </a:lnTo>
                  <a:cubicBezTo>
                    <a:pt x="7196" y="22878"/>
                    <a:pt x="7123" y="22951"/>
                    <a:pt x="7049" y="22951"/>
                  </a:cubicBezTo>
                  <a:lnTo>
                    <a:pt x="1294" y="22951"/>
                  </a:lnTo>
                  <a:cubicBezTo>
                    <a:pt x="1220" y="22951"/>
                    <a:pt x="1147" y="22878"/>
                    <a:pt x="1147" y="22805"/>
                  </a:cubicBezTo>
                  <a:lnTo>
                    <a:pt x="1147" y="5635"/>
                  </a:lnTo>
                  <a:cubicBezTo>
                    <a:pt x="1147" y="5562"/>
                    <a:pt x="1220" y="5488"/>
                    <a:pt x="1294" y="5488"/>
                  </a:cubicBezTo>
                  <a:lnTo>
                    <a:pt x="7025" y="5488"/>
                  </a:lnTo>
                  <a:cubicBezTo>
                    <a:pt x="7123" y="5488"/>
                    <a:pt x="7196" y="5562"/>
                    <a:pt x="7196" y="5635"/>
                  </a:cubicBezTo>
                  <a:lnTo>
                    <a:pt x="7196" y="8488"/>
                  </a:lnTo>
                  <a:lnTo>
                    <a:pt x="7196" y="8488"/>
                  </a:lnTo>
                  <a:lnTo>
                    <a:pt x="7196" y="11366"/>
                  </a:lnTo>
                  <a:lnTo>
                    <a:pt x="7196" y="11366"/>
                  </a:lnTo>
                  <a:lnTo>
                    <a:pt x="7196" y="14220"/>
                  </a:lnTo>
                  <a:lnTo>
                    <a:pt x="7196" y="14220"/>
                  </a:lnTo>
                  <a:lnTo>
                    <a:pt x="7196" y="17073"/>
                  </a:lnTo>
                  <a:lnTo>
                    <a:pt x="7196" y="17073"/>
                  </a:lnTo>
                  <a:lnTo>
                    <a:pt x="7196" y="19927"/>
                  </a:lnTo>
                  <a:close/>
                  <a:moveTo>
                    <a:pt x="6879" y="20098"/>
                  </a:moveTo>
                  <a:lnTo>
                    <a:pt x="6879" y="22659"/>
                  </a:lnTo>
                  <a:lnTo>
                    <a:pt x="1440" y="22659"/>
                  </a:lnTo>
                  <a:lnTo>
                    <a:pt x="1440" y="20098"/>
                  </a:lnTo>
                  <a:close/>
                  <a:moveTo>
                    <a:pt x="1440" y="19781"/>
                  </a:moveTo>
                  <a:lnTo>
                    <a:pt x="1440" y="17220"/>
                  </a:lnTo>
                  <a:lnTo>
                    <a:pt x="6879" y="17220"/>
                  </a:lnTo>
                  <a:lnTo>
                    <a:pt x="6879" y="19781"/>
                  </a:lnTo>
                  <a:close/>
                  <a:moveTo>
                    <a:pt x="1440" y="16927"/>
                  </a:moveTo>
                  <a:lnTo>
                    <a:pt x="1440" y="14366"/>
                  </a:lnTo>
                  <a:lnTo>
                    <a:pt x="6879" y="14366"/>
                  </a:lnTo>
                  <a:lnTo>
                    <a:pt x="6879" y="16927"/>
                  </a:lnTo>
                  <a:close/>
                  <a:moveTo>
                    <a:pt x="1440" y="14074"/>
                  </a:moveTo>
                  <a:lnTo>
                    <a:pt x="1440" y="11513"/>
                  </a:lnTo>
                  <a:lnTo>
                    <a:pt x="6879" y="11513"/>
                  </a:lnTo>
                  <a:lnTo>
                    <a:pt x="6879" y="14074"/>
                  </a:lnTo>
                  <a:close/>
                  <a:moveTo>
                    <a:pt x="1440" y="11196"/>
                  </a:moveTo>
                  <a:lnTo>
                    <a:pt x="1440" y="8635"/>
                  </a:lnTo>
                  <a:lnTo>
                    <a:pt x="6879" y="8635"/>
                  </a:lnTo>
                  <a:lnTo>
                    <a:pt x="6879" y="11196"/>
                  </a:lnTo>
                  <a:close/>
                  <a:moveTo>
                    <a:pt x="1440" y="8342"/>
                  </a:moveTo>
                  <a:lnTo>
                    <a:pt x="1440" y="5805"/>
                  </a:lnTo>
                  <a:lnTo>
                    <a:pt x="6879" y="5805"/>
                  </a:lnTo>
                  <a:lnTo>
                    <a:pt x="6879" y="8366"/>
                  </a:lnTo>
                  <a:close/>
                  <a:moveTo>
                    <a:pt x="440" y="24537"/>
                  </a:moveTo>
                  <a:cubicBezTo>
                    <a:pt x="147" y="24244"/>
                    <a:pt x="1" y="23854"/>
                    <a:pt x="1" y="23464"/>
                  </a:cubicBezTo>
                  <a:lnTo>
                    <a:pt x="1" y="4074"/>
                  </a:lnTo>
                  <a:cubicBezTo>
                    <a:pt x="50" y="1805"/>
                    <a:pt x="1903" y="1"/>
                    <a:pt x="4172" y="1"/>
                  </a:cubicBezTo>
                  <a:cubicBezTo>
                    <a:pt x="6440" y="1"/>
                    <a:pt x="8293" y="1805"/>
                    <a:pt x="8342" y="4074"/>
                  </a:cubicBezTo>
                  <a:lnTo>
                    <a:pt x="8342" y="23464"/>
                  </a:lnTo>
                  <a:cubicBezTo>
                    <a:pt x="8342" y="24293"/>
                    <a:pt x="7659" y="24976"/>
                    <a:pt x="6830" y="24976"/>
                  </a:cubicBezTo>
                  <a:lnTo>
                    <a:pt x="1537" y="24976"/>
                  </a:lnTo>
                  <a:cubicBezTo>
                    <a:pt x="1123" y="24976"/>
                    <a:pt x="733" y="24829"/>
                    <a:pt x="440" y="245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2"/>
            <p:cNvSpPr/>
            <p:nvPr/>
          </p:nvSpPr>
          <p:spPr>
            <a:xfrm>
              <a:off x="6636341" y="2105487"/>
              <a:ext cx="853561" cy="2702149"/>
            </a:xfrm>
            <a:custGeom>
              <a:avLst/>
              <a:gdLst/>
              <a:ahLst/>
              <a:cxnLst/>
              <a:rect l="l" t="t" r="r" b="b"/>
              <a:pathLst>
                <a:path w="7561" h="24196" extrusionOk="0">
                  <a:moveTo>
                    <a:pt x="0" y="3684"/>
                  </a:moveTo>
                  <a:lnTo>
                    <a:pt x="0" y="23074"/>
                  </a:lnTo>
                  <a:cubicBezTo>
                    <a:pt x="0" y="23366"/>
                    <a:pt x="122" y="23659"/>
                    <a:pt x="342" y="23878"/>
                  </a:cubicBezTo>
                  <a:cubicBezTo>
                    <a:pt x="537" y="24098"/>
                    <a:pt x="829" y="24195"/>
                    <a:pt x="1146" y="24195"/>
                  </a:cubicBezTo>
                  <a:lnTo>
                    <a:pt x="6415" y="24195"/>
                  </a:lnTo>
                  <a:cubicBezTo>
                    <a:pt x="7049" y="24195"/>
                    <a:pt x="7561" y="23683"/>
                    <a:pt x="7561" y="23074"/>
                  </a:cubicBezTo>
                  <a:lnTo>
                    <a:pt x="7561" y="3684"/>
                  </a:lnTo>
                  <a:cubicBezTo>
                    <a:pt x="7488" y="1635"/>
                    <a:pt x="5829" y="1"/>
                    <a:pt x="3781" y="1"/>
                  </a:cubicBezTo>
                  <a:cubicBezTo>
                    <a:pt x="1732" y="1"/>
                    <a:pt x="49" y="1635"/>
                    <a:pt x="0" y="3684"/>
                  </a:cubicBezTo>
                  <a:close/>
                  <a:moveTo>
                    <a:pt x="4585" y="2318"/>
                  </a:moveTo>
                  <a:cubicBezTo>
                    <a:pt x="4585" y="3220"/>
                    <a:pt x="3366" y="3464"/>
                    <a:pt x="3024" y="2635"/>
                  </a:cubicBezTo>
                  <a:cubicBezTo>
                    <a:pt x="2683" y="1806"/>
                    <a:pt x="3732" y="1123"/>
                    <a:pt x="4366" y="1757"/>
                  </a:cubicBezTo>
                  <a:cubicBezTo>
                    <a:pt x="4512" y="1903"/>
                    <a:pt x="4585" y="2098"/>
                    <a:pt x="4585" y="2318"/>
                  </a:cubicBezTo>
                  <a:close/>
                  <a:moveTo>
                    <a:pt x="903" y="5098"/>
                  </a:moveTo>
                  <a:lnTo>
                    <a:pt x="6634" y="5098"/>
                  </a:lnTo>
                  <a:cubicBezTo>
                    <a:pt x="6732" y="5098"/>
                    <a:pt x="6805" y="5172"/>
                    <a:pt x="6805" y="5245"/>
                  </a:cubicBezTo>
                  <a:lnTo>
                    <a:pt x="6805" y="8123"/>
                  </a:lnTo>
                  <a:lnTo>
                    <a:pt x="6805" y="8123"/>
                  </a:lnTo>
                  <a:lnTo>
                    <a:pt x="6805" y="10976"/>
                  </a:lnTo>
                  <a:lnTo>
                    <a:pt x="6805" y="10976"/>
                  </a:lnTo>
                  <a:lnTo>
                    <a:pt x="6805" y="13830"/>
                  </a:lnTo>
                  <a:lnTo>
                    <a:pt x="6805" y="13830"/>
                  </a:lnTo>
                  <a:lnTo>
                    <a:pt x="6805" y="16683"/>
                  </a:lnTo>
                  <a:lnTo>
                    <a:pt x="6805" y="16683"/>
                  </a:lnTo>
                  <a:lnTo>
                    <a:pt x="6805" y="19537"/>
                  </a:lnTo>
                  <a:lnTo>
                    <a:pt x="6805" y="19537"/>
                  </a:lnTo>
                  <a:lnTo>
                    <a:pt x="6805" y="22415"/>
                  </a:lnTo>
                  <a:cubicBezTo>
                    <a:pt x="6805" y="22488"/>
                    <a:pt x="6732" y="22561"/>
                    <a:pt x="6634" y="22561"/>
                  </a:cubicBezTo>
                  <a:lnTo>
                    <a:pt x="903" y="22561"/>
                  </a:lnTo>
                  <a:cubicBezTo>
                    <a:pt x="829" y="22561"/>
                    <a:pt x="756" y="22488"/>
                    <a:pt x="756" y="22415"/>
                  </a:cubicBezTo>
                  <a:lnTo>
                    <a:pt x="756" y="5245"/>
                  </a:lnTo>
                  <a:cubicBezTo>
                    <a:pt x="756" y="5172"/>
                    <a:pt x="829" y="5098"/>
                    <a:pt x="903" y="50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2"/>
            <p:cNvSpPr/>
            <p:nvPr/>
          </p:nvSpPr>
          <p:spPr>
            <a:xfrm>
              <a:off x="6754649" y="2707541"/>
              <a:ext cx="614122" cy="286006"/>
            </a:xfrm>
            <a:custGeom>
              <a:avLst/>
              <a:gdLst/>
              <a:ahLst/>
              <a:cxnLst/>
              <a:rect l="l" t="t" r="r" b="b"/>
              <a:pathLst>
                <a:path w="5440" h="2561" extrusionOk="0">
                  <a:moveTo>
                    <a:pt x="1" y="0"/>
                  </a:moveTo>
                  <a:lnTo>
                    <a:pt x="1" y="2561"/>
                  </a:lnTo>
                  <a:lnTo>
                    <a:pt x="5440" y="2561"/>
                  </a:lnTo>
                  <a:lnTo>
                    <a:pt x="5440" y="0"/>
                  </a:lnTo>
                  <a:close/>
                </a:path>
              </a:pathLst>
            </a:custGeom>
            <a:solidFill>
              <a:schemeClr val="accent3">
                <a:alpha val="6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2"/>
            <p:cNvSpPr/>
            <p:nvPr/>
          </p:nvSpPr>
          <p:spPr>
            <a:xfrm>
              <a:off x="6754649" y="3028949"/>
              <a:ext cx="614122" cy="286006"/>
            </a:xfrm>
            <a:custGeom>
              <a:avLst/>
              <a:gdLst/>
              <a:ahLst/>
              <a:cxnLst/>
              <a:rect l="l" t="t" r="r" b="b"/>
              <a:pathLst>
                <a:path w="5440" h="2561" extrusionOk="0">
                  <a:moveTo>
                    <a:pt x="1" y="0"/>
                  </a:moveTo>
                  <a:lnTo>
                    <a:pt x="1" y="2561"/>
                  </a:lnTo>
                  <a:lnTo>
                    <a:pt x="5440" y="2561"/>
                  </a:lnTo>
                  <a:lnTo>
                    <a:pt x="5440" y="0"/>
                  </a:lnTo>
                  <a:close/>
                </a:path>
              </a:pathLst>
            </a:custGeom>
            <a:solidFill>
              <a:schemeClr val="accent3">
                <a:alpha val="7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2"/>
            <p:cNvSpPr/>
            <p:nvPr/>
          </p:nvSpPr>
          <p:spPr>
            <a:xfrm>
              <a:off x="6754649" y="3347564"/>
              <a:ext cx="614122" cy="286118"/>
            </a:xfrm>
            <a:custGeom>
              <a:avLst/>
              <a:gdLst/>
              <a:ahLst/>
              <a:cxnLst/>
              <a:rect l="l" t="t" r="r" b="b"/>
              <a:pathLst>
                <a:path w="5440" h="2562" extrusionOk="0">
                  <a:moveTo>
                    <a:pt x="1" y="1"/>
                  </a:moveTo>
                  <a:lnTo>
                    <a:pt x="1" y="2562"/>
                  </a:lnTo>
                  <a:lnTo>
                    <a:pt x="5440" y="2562"/>
                  </a:lnTo>
                  <a:lnTo>
                    <a:pt x="5440" y="1"/>
                  </a:lnTo>
                  <a:close/>
                </a:path>
              </a:pathLst>
            </a:custGeom>
            <a:solidFill>
              <a:schemeClr val="accent3">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2"/>
            <p:cNvSpPr/>
            <p:nvPr/>
          </p:nvSpPr>
          <p:spPr>
            <a:xfrm>
              <a:off x="6754649" y="3666292"/>
              <a:ext cx="614122" cy="286118"/>
            </a:xfrm>
            <a:custGeom>
              <a:avLst/>
              <a:gdLst/>
              <a:ahLst/>
              <a:cxnLst/>
              <a:rect l="l" t="t" r="r" b="b"/>
              <a:pathLst>
                <a:path w="5440" h="2562" extrusionOk="0">
                  <a:moveTo>
                    <a:pt x="1" y="0"/>
                  </a:moveTo>
                  <a:lnTo>
                    <a:pt x="1" y="2561"/>
                  </a:lnTo>
                  <a:lnTo>
                    <a:pt x="5440" y="2561"/>
                  </a:lnTo>
                  <a:lnTo>
                    <a:pt x="5440" y="0"/>
                  </a:lnTo>
                  <a:close/>
                </a:path>
              </a:pathLst>
            </a:custGeom>
            <a:solidFill>
              <a:schemeClr val="accent3">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2"/>
            <p:cNvSpPr/>
            <p:nvPr/>
          </p:nvSpPr>
          <p:spPr>
            <a:xfrm>
              <a:off x="6754649" y="3987700"/>
              <a:ext cx="614122" cy="286118"/>
            </a:xfrm>
            <a:custGeom>
              <a:avLst/>
              <a:gdLst/>
              <a:ahLst/>
              <a:cxnLst/>
              <a:rect l="l" t="t" r="r" b="b"/>
              <a:pathLst>
                <a:path w="5440" h="2562" extrusionOk="0">
                  <a:moveTo>
                    <a:pt x="1" y="0"/>
                  </a:moveTo>
                  <a:lnTo>
                    <a:pt x="1" y="2561"/>
                  </a:lnTo>
                  <a:lnTo>
                    <a:pt x="5440" y="2561"/>
                  </a:lnTo>
                  <a:lnTo>
                    <a:pt x="5440" y="0"/>
                  </a:lnTo>
                  <a:close/>
                </a:path>
              </a:pathLst>
            </a:custGeom>
            <a:solidFill>
              <a:schemeClr val="accent3">
                <a:alpha val="9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2"/>
            <p:cNvSpPr/>
            <p:nvPr/>
          </p:nvSpPr>
          <p:spPr>
            <a:xfrm>
              <a:off x="6754649" y="4306316"/>
              <a:ext cx="614122" cy="286118"/>
            </a:xfrm>
            <a:custGeom>
              <a:avLst/>
              <a:gdLst/>
              <a:ahLst/>
              <a:cxnLst/>
              <a:rect l="l" t="t" r="r" b="b"/>
              <a:pathLst>
                <a:path w="5440" h="2562" extrusionOk="0">
                  <a:moveTo>
                    <a:pt x="1" y="1"/>
                  </a:moveTo>
                  <a:lnTo>
                    <a:pt x="1" y="2562"/>
                  </a:lnTo>
                  <a:lnTo>
                    <a:pt x="5440" y="2562"/>
                  </a:lnTo>
                  <a:lnTo>
                    <a:pt x="54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2"/>
            <p:cNvSpPr/>
            <p:nvPr/>
          </p:nvSpPr>
          <p:spPr>
            <a:xfrm>
              <a:off x="6655532" y="2184555"/>
              <a:ext cx="834370" cy="2623081"/>
            </a:xfrm>
            <a:custGeom>
              <a:avLst/>
              <a:gdLst/>
              <a:ahLst/>
              <a:cxnLst/>
              <a:rect l="l" t="t" r="r" b="b"/>
              <a:pathLst>
                <a:path w="7391" h="23488" extrusionOk="0">
                  <a:moveTo>
                    <a:pt x="6928" y="21951"/>
                  </a:moveTo>
                  <a:cubicBezTo>
                    <a:pt x="6928" y="22244"/>
                    <a:pt x="6830" y="22536"/>
                    <a:pt x="6610" y="22756"/>
                  </a:cubicBezTo>
                  <a:cubicBezTo>
                    <a:pt x="6391" y="22975"/>
                    <a:pt x="6098" y="23073"/>
                    <a:pt x="5806" y="23097"/>
                  </a:cubicBezTo>
                  <a:lnTo>
                    <a:pt x="513" y="23097"/>
                  </a:lnTo>
                  <a:cubicBezTo>
                    <a:pt x="342" y="23097"/>
                    <a:pt x="172" y="23048"/>
                    <a:pt x="1" y="22951"/>
                  </a:cubicBezTo>
                  <a:cubicBezTo>
                    <a:pt x="50" y="23024"/>
                    <a:pt x="98" y="23097"/>
                    <a:pt x="172" y="23170"/>
                  </a:cubicBezTo>
                  <a:cubicBezTo>
                    <a:pt x="367" y="23390"/>
                    <a:pt x="659" y="23487"/>
                    <a:pt x="976" y="23487"/>
                  </a:cubicBezTo>
                  <a:lnTo>
                    <a:pt x="6245" y="23487"/>
                  </a:lnTo>
                  <a:cubicBezTo>
                    <a:pt x="6879" y="23487"/>
                    <a:pt x="7391" y="22975"/>
                    <a:pt x="7391" y="22366"/>
                  </a:cubicBezTo>
                  <a:lnTo>
                    <a:pt x="7391" y="2976"/>
                  </a:lnTo>
                  <a:cubicBezTo>
                    <a:pt x="7391" y="1976"/>
                    <a:pt x="6976" y="1025"/>
                    <a:pt x="6269" y="317"/>
                  </a:cubicBezTo>
                  <a:cubicBezTo>
                    <a:pt x="6171" y="195"/>
                    <a:pt x="6049" y="98"/>
                    <a:pt x="5928" y="0"/>
                  </a:cubicBezTo>
                  <a:cubicBezTo>
                    <a:pt x="6586" y="707"/>
                    <a:pt x="6952" y="1610"/>
                    <a:pt x="6928" y="2561"/>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52"/>
          <p:cNvGrpSpPr/>
          <p:nvPr/>
        </p:nvGrpSpPr>
        <p:grpSpPr>
          <a:xfrm>
            <a:off x="7141459" y="1885950"/>
            <a:ext cx="603495" cy="1371596"/>
            <a:chOff x="3724575" y="3497700"/>
            <a:chExt cx="603495" cy="1371596"/>
          </a:xfrm>
        </p:grpSpPr>
        <p:sp>
          <p:nvSpPr>
            <p:cNvPr id="1286" name="Google Shape;1286;p52"/>
            <p:cNvSpPr/>
            <p:nvPr/>
          </p:nvSpPr>
          <p:spPr>
            <a:xfrm>
              <a:off x="3724575" y="3497700"/>
              <a:ext cx="603495" cy="1371596"/>
            </a:xfrm>
            <a:custGeom>
              <a:avLst/>
              <a:gdLst/>
              <a:ahLst/>
              <a:cxnLst/>
              <a:rect l="l" t="t" r="r" b="b"/>
              <a:pathLst>
                <a:path w="7221" h="16415" extrusionOk="0">
                  <a:moveTo>
                    <a:pt x="5488" y="16414"/>
                  </a:moveTo>
                  <a:lnTo>
                    <a:pt x="1732" y="16414"/>
                  </a:lnTo>
                  <a:cubicBezTo>
                    <a:pt x="781" y="16414"/>
                    <a:pt x="1" y="15634"/>
                    <a:pt x="1" y="14683"/>
                  </a:cubicBezTo>
                  <a:lnTo>
                    <a:pt x="1" y="5537"/>
                  </a:lnTo>
                  <a:cubicBezTo>
                    <a:pt x="1" y="5073"/>
                    <a:pt x="196" y="4634"/>
                    <a:pt x="513" y="4317"/>
                  </a:cubicBezTo>
                  <a:cubicBezTo>
                    <a:pt x="757" y="4073"/>
                    <a:pt x="1050" y="3902"/>
                    <a:pt x="1367" y="3829"/>
                  </a:cubicBezTo>
                  <a:lnTo>
                    <a:pt x="1367" y="781"/>
                  </a:lnTo>
                  <a:cubicBezTo>
                    <a:pt x="1367" y="585"/>
                    <a:pt x="1440" y="366"/>
                    <a:pt x="1610" y="220"/>
                  </a:cubicBezTo>
                  <a:cubicBezTo>
                    <a:pt x="1757" y="73"/>
                    <a:pt x="1952" y="0"/>
                    <a:pt x="2147" y="0"/>
                  </a:cubicBezTo>
                  <a:lnTo>
                    <a:pt x="5074" y="0"/>
                  </a:lnTo>
                  <a:cubicBezTo>
                    <a:pt x="5513" y="0"/>
                    <a:pt x="5854" y="342"/>
                    <a:pt x="5854" y="781"/>
                  </a:cubicBezTo>
                  <a:lnTo>
                    <a:pt x="5854" y="3829"/>
                  </a:lnTo>
                  <a:cubicBezTo>
                    <a:pt x="6659" y="4024"/>
                    <a:pt x="7220" y="4732"/>
                    <a:pt x="7220" y="5537"/>
                  </a:cubicBezTo>
                  <a:lnTo>
                    <a:pt x="7220" y="14683"/>
                  </a:lnTo>
                  <a:cubicBezTo>
                    <a:pt x="7220" y="15634"/>
                    <a:pt x="6440" y="16414"/>
                    <a:pt x="5488" y="164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2"/>
            <p:cNvSpPr/>
            <p:nvPr/>
          </p:nvSpPr>
          <p:spPr>
            <a:xfrm>
              <a:off x="3757170" y="3848221"/>
              <a:ext cx="538223" cy="988485"/>
            </a:xfrm>
            <a:custGeom>
              <a:avLst/>
              <a:gdLst/>
              <a:ahLst/>
              <a:cxnLst/>
              <a:rect l="l" t="t" r="r" b="b"/>
              <a:pathLst>
                <a:path w="6440" h="11830" extrusionOk="0">
                  <a:moveTo>
                    <a:pt x="5098" y="0"/>
                  </a:moveTo>
                  <a:lnTo>
                    <a:pt x="1342" y="0"/>
                  </a:lnTo>
                  <a:cubicBezTo>
                    <a:pt x="611" y="0"/>
                    <a:pt x="1" y="610"/>
                    <a:pt x="1" y="1342"/>
                  </a:cubicBezTo>
                  <a:lnTo>
                    <a:pt x="1" y="10488"/>
                  </a:lnTo>
                  <a:cubicBezTo>
                    <a:pt x="1" y="11219"/>
                    <a:pt x="611" y="11829"/>
                    <a:pt x="1342" y="11829"/>
                  </a:cubicBezTo>
                  <a:lnTo>
                    <a:pt x="5098" y="11829"/>
                  </a:lnTo>
                  <a:cubicBezTo>
                    <a:pt x="5830" y="11829"/>
                    <a:pt x="6440" y="11219"/>
                    <a:pt x="6440" y="10488"/>
                  </a:cubicBezTo>
                  <a:lnTo>
                    <a:pt x="6440" y="1342"/>
                  </a:lnTo>
                  <a:cubicBezTo>
                    <a:pt x="6440" y="610"/>
                    <a:pt x="5830" y="0"/>
                    <a:pt x="5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2"/>
            <p:cNvSpPr/>
            <p:nvPr/>
          </p:nvSpPr>
          <p:spPr>
            <a:xfrm>
              <a:off x="3816342" y="4047922"/>
              <a:ext cx="38779" cy="654255"/>
            </a:xfrm>
            <a:custGeom>
              <a:avLst/>
              <a:gdLst/>
              <a:ahLst/>
              <a:cxnLst/>
              <a:rect l="l" t="t" r="r" b="b"/>
              <a:pathLst>
                <a:path w="464" h="7830" extrusionOk="0">
                  <a:moveTo>
                    <a:pt x="439" y="7610"/>
                  </a:moveTo>
                  <a:cubicBezTo>
                    <a:pt x="464" y="7829"/>
                    <a:pt x="0" y="7829"/>
                    <a:pt x="25" y="7610"/>
                  </a:cubicBezTo>
                  <a:lnTo>
                    <a:pt x="25" y="1781"/>
                  </a:lnTo>
                  <a:cubicBezTo>
                    <a:pt x="0" y="1561"/>
                    <a:pt x="464" y="1561"/>
                    <a:pt x="439" y="1781"/>
                  </a:cubicBezTo>
                  <a:close/>
                  <a:moveTo>
                    <a:pt x="439" y="732"/>
                  </a:moveTo>
                  <a:cubicBezTo>
                    <a:pt x="415" y="952"/>
                    <a:pt x="73" y="952"/>
                    <a:pt x="25" y="732"/>
                  </a:cubicBezTo>
                  <a:lnTo>
                    <a:pt x="25" y="220"/>
                  </a:lnTo>
                  <a:cubicBezTo>
                    <a:pt x="0" y="0"/>
                    <a:pt x="464" y="0"/>
                    <a:pt x="439" y="2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2"/>
            <p:cNvSpPr/>
            <p:nvPr/>
          </p:nvSpPr>
          <p:spPr>
            <a:xfrm>
              <a:off x="3724575" y="3497700"/>
              <a:ext cx="603495" cy="1371596"/>
            </a:xfrm>
            <a:custGeom>
              <a:avLst/>
              <a:gdLst/>
              <a:ahLst/>
              <a:cxnLst/>
              <a:rect l="l" t="t" r="r" b="b"/>
              <a:pathLst>
                <a:path w="7221" h="16415" extrusionOk="0">
                  <a:moveTo>
                    <a:pt x="3171" y="2293"/>
                  </a:moveTo>
                  <a:lnTo>
                    <a:pt x="2415" y="2293"/>
                  </a:lnTo>
                  <a:cubicBezTo>
                    <a:pt x="2342" y="2293"/>
                    <a:pt x="2269" y="2220"/>
                    <a:pt x="2269" y="2146"/>
                  </a:cubicBezTo>
                  <a:lnTo>
                    <a:pt x="2269" y="1293"/>
                  </a:lnTo>
                  <a:cubicBezTo>
                    <a:pt x="2269" y="1195"/>
                    <a:pt x="2342" y="1146"/>
                    <a:pt x="2415" y="1146"/>
                  </a:cubicBezTo>
                  <a:lnTo>
                    <a:pt x="3171" y="1146"/>
                  </a:lnTo>
                  <a:cubicBezTo>
                    <a:pt x="3245" y="1146"/>
                    <a:pt x="3318" y="1195"/>
                    <a:pt x="3318" y="1293"/>
                  </a:cubicBezTo>
                  <a:lnTo>
                    <a:pt x="3318" y="2146"/>
                  </a:lnTo>
                  <a:cubicBezTo>
                    <a:pt x="3318" y="2220"/>
                    <a:pt x="3245" y="2293"/>
                    <a:pt x="3171" y="2293"/>
                  </a:cubicBezTo>
                  <a:close/>
                  <a:moveTo>
                    <a:pt x="5488" y="16414"/>
                  </a:moveTo>
                  <a:cubicBezTo>
                    <a:pt x="6440" y="16414"/>
                    <a:pt x="7220" y="15634"/>
                    <a:pt x="7220" y="14683"/>
                  </a:cubicBezTo>
                  <a:lnTo>
                    <a:pt x="7220" y="5537"/>
                  </a:lnTo>
                  <a:cubicBezTo>
                    <a:pt x="7220" y="4707"/>
                    <a:pt x="6659" y="4000"/>
                    <a:pt x="5854" y="3829"/>
                  </a:cubicBezTo>
                  <a:lnTo>
                    <a:pt x="5854" y="781"/>
                  </a:lnTo>
                  <a:cubicBezTo>
                    <a:pt x="5854" y="342"/>
                    <a:pt x="5513" y="0"/>
                    <a:pt x="5074" y="0"/>
                  </a:cubicBezTo>
                  <a:lnTo>
                    <a:pt x="2147" y="0"/>
                  </a:lnTo>
                  <a:cubicBezTo>
                    <a:pt x="1952" y="0"/>
                    <a:pt x="1732" y="73"/>
                    <a:pt x="1586" y="220"/>
                  </a:cubicBezTo>
                  <a:cubicBezTo>
                    <a:pt x="1440" y="366"/>
                    <a:pt x="1367" y="561"/>
                    <a:pt x="1367" y="781"/>
                  </a:cubicBezTo>
                  <a:lnTo>
                    <a:pt x="1367" y="3829"/>
                  </a:lnTo>
                  <a:cubicBezTo>
                    <a:pt x="1050" y="3902"/>
                    <a:pt x="757" y="4073"/>
                    <a:pt x="513" y="4293"/>
                  </a:cubicBezTo>
                  <a:cubicBezTo>
                    <a:pt x="196" y="4610"/>
                    <a:pt x="1" y="5049"/>
                    <a:pt x="1" y="5512"/>
                  </a:cubicBezTo>
                  <a:lnTo>
                    <a:pt x="1" y="14658"/>
                  </a:lnTo>
                  <a:cubicBezTo>
                    <a:pt x="1" y="15634"/>
                    <a:pt x="781" y="16414"/>
                    <a:pt x="1732" y="16414"/>
                  </a:cubicBezTo>
                  <a:close/>
                  <a:moveTo>
                    <a:pt x="1757" y="3805"/>
                  </a:moveTo>
                  <a:lnTo>
                    <a:pt x="5464" y="3805"/>
                  </a:lnTo>
                  <a:lnTo>
                    <a:pt x="5464" y="781"/>
                  </a:lnTo>
                  <a:cubicBezTo>
                    <a:pt x="5464" y="683"/>
                    <a:pt x="5415" y="585"/>
                    <a:pt x="5342" y="512"/>
                  </a:cubicBezTo>
                  <a:cubicBezTo>
                    <a:pt x="5269" y="439"/>
                    <a:pt x="5171" y="390"/>
                    <a:pt x="5074" y="390"/>
                  </a:cubicBezTo>
                  <a:lnTo>
                    <a:pt x="2147" y="390"/>
                  </a:lnTo>
                  <a:cubicBezTo>
                    <a:pt x="1928" y="390"/>
                    <a:pt x="1757" y="561"/>
                    <a:pt x="1757" y="781"/>
                  </a:cubicBezTo>
                  <a:close/>
                  <a:moveTo>
                    <a:pt x="1732" y="16024"/>
                  </a:moveTo>
                  <a:cubicBezTo>
                    <a:pt x="1001" y="16024"/>
                    <a:pt x="391" y="15414"/>
                    <a:pt x="391" y="14683"/>
                  </a:cubicBezTo>
                  <a:lnTo>
                    <a:pt x="391" y="5537"/>
                  </a:lnTo>
                  <a:cubicBezTo>
                    <a:pt x="391" y="4780"/>
                    <a:pt x="1001" y="4195"/>
                    <a:pt x="1732" y="4195"/>
                  </a:cubicBezTo>
                  <a:lnTo>
                    <a:pt x="5488" y="4195"/>
                  </a:lnTo>
                  <a:cubicBezTo>
                    <a:pt x="6220" y="4195"/>
                    <a:pt x="6830" y="4780"/>
                    <a:pt x="6830" y="5537"/>
                  </a:cubicBezTo>
                  <a:lnTo>
                    <a:pt x="6830" y="14683"/>
                  </a:lnTo>
                  <a:cubicBezTo>
                    <a:pt x="6830" y="15414"/>
                    <a:pt x="6220" y="16024"/>
                    <a:pt x="5488" y="16024"/>
                  </a:cubicBezTo>
                  <a:close/>
                  <a:moveTo>
                    <a:pt x="4781" y="2293"/>
                  </a:moveTo>
                  <a:lnTo>
                    <a:pt x="4074" y="2293"/>
                  </a:lnTo>
                  <a:cubicBezTo>
                    <a:pt x="3976" y="2293"/>
                    <a:pt x="3928" y="2220"/>
                    <a:pt x="3928" y="2146"/>
                  </a:cubicBezTo>
                  <a:lnTo>
                    <a:pt x="3928" y="1293"/>
                  </a:lnTo>
                  <a:cubicBezTo>
                    <a:pt x="3903" y="1220"/>
                    <a:pt x="3976" y="1146"/>
                    <a:pt x="4074" y="1146"/>
                  </a:cubicBezTo>
                  <a:lnTo>
                    <a:pt x="4781" y="1146"/>
                  </a:lnTo>
                  <a:cubicBezTo>
                    <a:pt x="4879" y="1146"/>
                    <a:pt x="4952" y="1220"/>
                    <a:pt x="4952" y="1293"/>
                  </a:cubicBezTo>
                  <a:lnTo>
                    <a:pt x="4952" y="2122"/>
                  </a:lnTo>
                  <a:cubicBezTo>
                    <a:pt x="4952" y="2220"/>
                    <a:pt x="4879" y="2293"/>
                    <a:pt x="4781" y="2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2"/>
            <p:cNvSpPr/>
            <p:nvPr/>
          </p:nvSpPr>
          <p:spPr>
            <a:xfrm>
              <a:off x="3871336" y="3530287"/>
              <a:ext cx="309980" cy="285349"/>
            </a:xfrm>
            <a:custGeom>
              <a:avLst/>
              <a:gdLst/>
              <a:ahLst/>
              <a:cxnLst/>
              <a:rect l="l" t="t" r="r" b="b"/>
              <a:pathLst>
                <a:path w="3709" h="3415" extrusionOk="0">
                  <a:moveTo>
                    <a:pt x="1" y="3415"/>
                  </a:moveTo>
                  <a:lnTo>
                    <a:pt x="3708" y="3415"/>
                  </a:lnTo>
                  <a:lnTo>
                    <a:pt x="3708" y="391"/>
                  </a:lnTo>
                  <a:cubicBezTo>
                    <a:pt x="3708" y="293"/>
                    <a:pt x="3659" y="195"/>
                    <a:pt x="3586" y="122"/>
                  </a:cubicBezTo>
                  <a:cubicBezTo>
                    <a:pt x="3513" y="49"/>
                    <a:pt x="3415" y="0"/>
                    <a:pt x="3318" y="0"/>
                  </a:cubicBezTo>
                  <a:lnTo>
                    <a:pt x="391" y="0"/>
                  </a:lnTo>
                  <a:cubicBezTo>
                    <a:pt x="172" y="0"/>
                    <a:pt x="1" y="171"/>
                    <a:pt x="1" y="391"/>
                  </a:cubicBezTo>
                  <a:close/>
                  <a:moveTo>
                    <a:pt x="1415" y="1903"/>
                  </a:moveTo>
                  <a:lnTo>
                    <a:pt x="659" y="1903"/>
                  </a:lnTo>
                  <a:cubicBezTo>
                    <a:pt x="586" y="1903"/>
                    <a:pt x="513" y="1830"/>
                    <a:pt x="513" y="1756"/>
                  </a:cubicBezTo>
                  <a:lnTo>
                    <a:pt x="513" y="903"/>
                  </a:lnTo>
                  <a:cubicBezTo>
                    <a:pt x="513" y="805"/>
                    <a:pt x="586" y="756"/>
                    <a:pt x="659" y="756"/>
                  </a:cubicBezTo>
                  <a:lnTo>
                    <a:pt x="1415" y="756"/>
                  </a:lnTo>
                  <a:cubicBezTo>
                    <a:pt x="1489" y="756"/>
                    <a:pt x="1562" y="805"/>
                    <a:pt x="1562" y="903"/>
                  </a:cubicBezTo>
                  <a:lnTo>
                    <a:pt x="1562" y="1756"/>
                  </a:lnTo>
                  <a:cubicBezTo>
                    <a:pt x="1562" y="1830"/>
                    <a:pt x="1489" y="1903"/>
                    <a:pt x="1415" y="1903"/>
                  </a:cubicBezTo>
                  <a:close/>
                  <a:moveTo>
                    <a:pt x="3025" y="1903"/>
                  </a:moveTo>
                  <a:lnTo>
                    <a:pt x="2318" y="1903"/>
                  </a:lnTo>
                  <a:cubicBezTo>
                    <a:pt x="2220" y="1903"/>
                    <a:pt x="2147" y="1830"/>
                    <a:pt x="2147" y="1732"/>
                  </a:cubicBezTo>
                  <a:lnTo>
                    <a:pt x="2147" y="903"/>
                  </a:lnTo>
                  <a:cubicBezTo>
                    <a:pt x="2147" y="830"/>
                    <a:pt x="2220" y="756"/>
                    <a:pt x="2318" y="756"/>
                  </a:cubicBezTo>
                  <a:lnTo>
                    <a:pt x="3025" y="756"/>
                  </a:lnTo>
                  <a:cubicBezTo>
                    <a:pt x="3123" y="756"/>
                    <a:pt x="3196" y="830"/>
                    <a:pt x="3196" y="903"/>
                  </a:cubicBezTo>
                  <a:lnTo>
                    <a:pt x="3196" y="1732"/>
                  </a:lnTo>
                  <a:cubicBezTo>
                    <a:pt x="3196" y="1830"/>
                    <a:pt x="3123" y="1903"/>
                    <a:pt x="3025" y="19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2"/>
            <p:cNvSpPr/>
            <p:nvPr/>
          </p:nvSpPr>
          <p:spPr>
            <a:xfrm>
              <a:off x="3775557" y="3848221"/>
              <a:ext cx="519836" cy="988485"/>
            </a:xfrm>
            <a:custGeom>
              <a:avLst/>
              <a:gdLst/>
              <a:ahLst/>
              <a:cxnLst/>
              <a:rect l="l" t="t" r="r" b="b"/>
              <a:pathLst>
                <a:path w="6220" h="11830" extrusionOk="0">
                  <a:moveTo>
                    <a:pt x="5074" y="707"/>
                  </a:moveTo>
                  <a:lnTo>
                    <a:pt x="5074" y="9854"/>
                  </a:lnTo>
                  <a:cubicBezTo>
                    <a:pt x="5074" y="10585"/>
                    <a:pt x="4464" y="11195"/>
                    <a:pt x="3732" y="11195"/>
                  </a:cubicBezTo>
                  <a:lnTo>
                    <a:pt x="1" y="11195"/>
                  </a:lnTo>
                  <a:cubicBezTo>
                    <a:pt x="49" y="11293"/>
                    <a:pt x="122" y="11366"/>
                    <a:pt x="196" y="11439"/>
                  </a:cubicBezTo>
                  <a:cubicBezTo>
                    <a:pt x="440" y="11683"/>
                    <a:pt x="781" y="11829"/>
                    <a:pt x="1122" y="11829"/>
                  </a:cubicBezTo>
                  <a:lnTo>
                    <a:pt x="4878" y="11829"/>
                  </a:lnTo>
                  <a:cubicBezTo>
                    <a:pt x="5610" y="11829"/>
                    <a:pt x="6220" y="11219"/>
                    <a:pt x="6220" y="10488"/>
                  </a:cubicBezTo>
                  <a:lnTo>
                    <a:pt x="6220" y="1342"/>
                  </a:lnTo>
                  <a:cubicBezTo>
                    <a:pt x="6220" y="610"/>
                    <a:pt x="5610" y="0"/>
                    <a:pt x="4878" y="0"/>
                  </a:cubicBezTo>
                  <a:lnTo>
                    <a:pt x="4878" y="0"/>
                  </a:lnTo>
                  <a:cubicBezTo>
                    <a:pt x="5000" y="220"/>
                    <a:pt x="5074" y="464"/>
                    <a:pt x="5074" y="70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AC488993-B322-67ED-E0A9-DCD2F70EAA85}"/>
              </a:ext>
            </a:extLst>
          </p:cNvPr>
          <p:cNvSpPr/>
          <p:nvPr/>
        </p:nvSpPr>
        <p:spPr>
          <a:xfrm>
            <a:off x="2432649" y="3651782"/>
            <a:ext cx="4347713" cy="4689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D"/>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grpSp>
        <p:nvGrpSpPr>
          <p:cNvPr id="565" name="Google Shape;565;p33"/>
          <p:cNvGrpSpPr/>
          <p:nvPr/>
        </p:nvGrpSpPr>
        <p:grpSpPr>
          <a:xfrm>
            <a:off x="6351563" y="1232223"/>
            <a:ext cx="1827475" cy="1051350"/>
            <a:chOff x="7146475" y="2190661"/>
            <a:chExt cx="1827475" cy="1051350"/>
          </a:xfrm>
        </p:grpSpPr>
        <p:sp>
          <p:nvSpPr>
            <p:cNvPr id="566" name="Google Shape;566;p33"/>
            <p:cNvSpPr/>
            <p:nvPr/>
          </p:nvSpPr>
          <p:spPr>
            <a:xfrm>
              <a:off x="7236650" y="2282011"/>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33"/>
            <p:cNvGrpSpPr/>
            <p:nvPr/>
          </p:nvGrpSpPr>
          <p:grpSpPr>
            <a:xfrm>
              <a:off x="7146475" y="2190661"/>
              <a:ext cx="1737300" cy="960000"/>
              <a:chOff x="7146475" y="2190661"/>
              <a:chExt cx="1737300" cy="960000"/>
            </a:xfrm>
          </p:grpSpPr>
          <p:sp>
            <p:nvSpPr>
              <p:cNvPr id="568" name="Google Shape;568;p33"/>
              <p:cNvSpPr/>
              <p:nvPr/>
            </p:nvSpPr>
            <p:spPr>
              <a:xfrm>
                <a:off x="7146475"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9" name="Google Shape;569;p33"/>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nvGrpSpPr>
            <p:cNvPr id="570" name="Google Shape;570;p33"/>
            <p:cNvGrpSpPr/>
            <p:nvPr/>
          </p:nvGrpSpPr>
          <p:grpSpPr>
            <a:xfrm>
              <a:off x="7300659" y="2505003"/>
              <a:ext cx="1428933" cy="514595"/>
              <a:chOff x="7235888" y="1483625"/>
              <a:chExt cx="1428933" cy="514595"/>
            </a:xfrm>
          </p:grpSpPr>
          <p:sp>
            <p:nvSpPr>
              <p:cNvPr id="571" name="Google Shape;571;p33"/>
              <p:cNvSpPr/>
              <p:nvPr/>
            </p:nvSpPr>
            <p:spPr>
              <a:xfrm>
                <a:off x="7235888" y="1871400"/>
                <a:ext cx="1428933" cy="126821"/>
              </a:xfrm>
              <a:custGeom>
                <a:avLst/>
                <a:gdLst/>
                <a:ahLst/>
                <a:cxnLst/>
                <a:rect l="l" t="t" r="r" b="b"/>
                <a:pathLst>
                  <a:path w="37658" h="3342" extrusionOk="0">
                    <a:moveTo>
                      <a:pt x="1615" y="0"/>
                    </a:moveTo>
                    <a:cubicBezTo>
                      <a:pt x="709" y="0"/>
                      <a:pt x="0" y="747"/>
                      <a:pt x="0" y="1659"/>
                    </a:cubicBezTo>
                    <a:cubicBezTo>
                      <a:pt x="0" y="2586"/>
                      <a:pt x="732" y="3342"/>
                      <a:pt x="1659" y="3342"/>
                    </a:cubicBezTo>
                    <a:lnTo>
                      <a:pt x="35999" y="3342"/>
                    </a:lnTo>
                    <a:cubicBezTo>
                      <a:pt x="36902" y="3342"/>
                      <a:pt x="37658" y="2586"/>
                      <a:pt x="37658" y="1659"/>
                    </a:cubicBezTo>
                    <a:cubicBezTo>
                      <a:pt x="37658" y="732"/>
                      <a:pt x="36902" y="1"/>
                      <a:pt x="35999" y="1"/>
                    </a:cubicBezTo>
                    <a:lnTo>
                      <a:pt x="1659" y="1"/>
                    </a:lnTo>
                    <a:cubicBezTo>
                      <a:pt x="1644" y="0"/>
                      <a:pt x="1629" y="0"/>
                      <a:pt x="1615"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7235888" y="1871400"/>
                <a:ext cx="878275" cy="126821"/>
              </a:xfrm>
              <a:custGeom>
                <a:avLst/>
                <a:gdLst/>
                <a:ahLst/>
                <a:cxnLst/>
                <a:rect l="l" t="t" r="r" b="b"/>
                <a:pathLst>
                  <a:path w="23146" h="3342" extrusionOk="0">
                    <a:moveTo>
                      <a:pt x="1615" y="0"/>
                    </a:moveTo>
                    <a:cubicBezTo>
                      <a:pt x="709" y="0"/>
                      <a:pt x="0" y="747"/>
                      <a:pt x="0" y="1659"/>
                    </a:cubicBezTo>
                    <a:cubicBezTo>
                      <a:pt x="0" y="2586"/>
                      <a:pt x="732" y="3342"/>
                      <a:pt x="1659" y="3342"/>
                    </a:cubicBezTo>
                    <a:lnTo>
                      <a:pt x="23146" y="3342"/>
                    </a:lnTo>
                    <a:lnTo>
                      <a:pt x="23146" y="1"/>
                    </a:lnTo>
                    <a:lnTo>
                      <a:pt x="1659" y="1"/>
                    </a:lnTo>
                    <a:cubicBezTo>
                      <a:pt x="1644" y="0"/>
                      <a:pt x="1629" y="0"/>
                      <a:pt x="1615"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7813392" y="1483625"/>
                <a:ext cx="601580" cy="327677"/>
              </a:xfrm>
              <a:custGeom>
                <a:avLst/>
                <a:gdLst/>
                <a:ahLst/>
                <a:cxnLst/>
                <a:rect l="l" t="t" r="r" b="b"/>
                <a:pathLst>
                  <a:path w="15854" h="8635" extrusionOk="0">
                    <a:moveTo>
                      <a:pt x="0" y="0"/>
                    </a:moveTo>
                    <a:lnTo>
                      <a:pt x="0" y="6927"/>
                    </a:lnTo>
                    <a:lnTo>
                      <a:pt x="6415" y="6927"/>
                    </a:lnTo>
                    <a:cubicBezTo>
                      <a:pt x="6707" y="6927"/>
                      <a:pt x="7000" y="7098"/>
                      <a:pt x="7171" y="7366"/>
                    </a:cubicBezTo>
                    <a:lnTo>
                      <a:pt x="7927" y="8634"/>
                    </a:lnTo>
                    <a:lnTo>
                      <a:pt x="8683" y="7366"/>
                    </a:lnTo>
                    <a:cubicBezTo>
                      <a:pt x="8829" y="7098"/>
                      <a:pt x="9122" y="6927"/>
                      <a:pt x="9415" y="6927"/>
                    </a:cubicBezTo>
                    <a:lnTo>
                      <a:pt x="15854" y="6927"/>
                    </a:lnTo>
                    <a:lnTo>
                      <a:pt x="15854" y="0"/>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7913912" y="1585322"/>
                <a:ext cx="396487" cy="56656"/>
              </a:xfrm>
              <a:custGeom>
                <a:avLst/>
                <a:gdLst/>
                <a:ahLst/>
                <a:cxnLst/>
                <a:rect l="l" t="t" r="r" b="b"/>
                <a:pathLst>
                  <a:path w="10449" h="1493" extrusionOk="0">
                    <a:moveTo>
                      <a:pt x="966" y="1"/>
                    </a:moveTo>
                    <a:cubicBezTo>
                      <a:pt x="1" y="1"/>
                      <a:pt x="8" y="1492"/>
                      <a:pt x="988" y="1492"/>
                    </a:cubicBezTo>
                    <a:cubicBezTo>
                      <a:pt x="1003" y="1492"/>
                      <a:pt x="1018" y="1492"/>
                      <a:pt x="1034" y="1491"/>
                    </a:cubicBezTo>
                    <a:lnTo>
                      <a:pt x="9522" y="1491"/>
                    </a:lnTo>
                    <a:cubicBezTo>
                      <a:pt x="10448" y="1418"/>
                      <a:pt x="10448" y="52"/>
                      <a:pt x="9522" y="3"/>
                    </a:cubicBezTo>
                    <a:lnTo>
                      <a:pt x="1034" y="3"/>
                    </a:lnTo>
                    <a:cubicBezTo>
                      <a:pt x="1011" y="2"/>
                      <a:pt x="988" y="1"/>
                      <a:pt x="966"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5" name="Google Shape;575;p33"/>
          <p:cNvSpPr txBox="1">
            <a:spLocks noGrp="1"/>
          </p:cNvSpPr>
          <p:nvPr>
            <p:ph type="title"/>
          </p:nvPr>
        </p:nvSpPr>
        <p:spPr>
          <a:xfrm>
            <a:off x="2104133" y="1059937"/>
            <a:ext cx="50292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PENYUSUN</a:t>
            </a:r>
            <a:endParaRPr dirty="0"/>
          </a:p>
        </p:txBody>
      </p:sp>
      <p:sp>
        <p:nvSpPr>
          <p:cNvPr id="576" name="Google Shape;576;p33"/>
          <p:cNvSpPr txBox="1">
            <a:spLocks noGrp="1"/>
          </p:cNvSpPr>
          <p:nvPr>
            <p:ph type="subTitle" idx="1"/>
          </p:nvPr>
        </p:nvSpPr>
        <p:spPr>
          <a:xfrm>
            <a:off x="1922902" y="1572169"/>
            <a:ext cx="5029200" cy="9144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id-ID" sz="1800" dirty="0">
                <a:effectLst/>
                <a:latin typeface="Calibri" panose="020F0502020204030204" pitchFamily="34" charset="0"/>
                <a:ea typeface="Calibri" panose="020F0502020204030204" pitchFamily="34" charset="0"/>
              </a:rPr>
              <a:t>Aprilia Sulistyohati, S.Kom,M.Eng</a:t>
            </a:r>
            <a:endParaRPr lang="en-US" sz="1800" dirty="0">
              <a:effectLst/>
              <a:latin typeface="Calibri" panose="020F0502020204030204" pitchFamily="34" charset="0"/>
              <a:ea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en-US" sz="1800" dirty="0" err="1">
                <a:effectLst/>
                <a:latin typeface="Calibri" panose="020F0502020204030204" pitchFamily="34" charset="0"/>
                <a:ea typeface="Calibri" panose="020F0502020204030204" pitchFamily="34" charset="0"/>
              </a:rPr>
              <a:t>Bahtera</a:t>
            </a:r>
            <a:r>
              <a:rPr lang="en-US" sz="1800" dirty="0">
                <a:effectLst/>
                <a:latin typeface="Calibri" panose="020F0502020204030204" pitchFamily="34" charset="0"/>
                <a:ea typeface="Calibri" panose="020F0502020204030204" pitchFamily="34" charset="0"/>
              </a:rPr>
              <a:t> Alam </a:t>
            </a:r>
            <a:r>
              <a:rPr lang="en-US" sz="1800" dirty="0" err="1">
                <a:effectLst/>
                <a:latin typeface="Calibri" panose="020F0502020204030204" pitchFamily="34" charset="0"/>
                <a:ea typeface="Calibri" panose="020F0502020204030204" pitchFamily="34" charset="0"/>
              </a:rPr>
              <a:t>Wijaksono</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M.Kom</a:t>
            </a:r>
            <a:endParaRPr lang="en-US" sz="1800" dirty="0">
              <a:latin typeface="Calibri" panose="020F0502020204030204" pitchFamily="34" charset="0"/>
              <a:ea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Fauzan </a:t>
            </a:r>
            <a:r>
              <a:rPr lang="en-US" sz="1800" dirty="0" err="1">
                <a:effectLst/>
                <a:latin typeface="Calibri" panose="020F0502020204030204" pitchFamily="34" charset="0"/>
                <a:ea typeface="Calibri" panose="020F0502020204030204" pitchFamily="34" charset="0"/>
              </a:rPr>
              <a:t>Natsir</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M.Kom</a:t>
            </a:r>
            <a:endParaRPr lang="en-US" sz="1800" dirty="0">
              <a:latin typeface="Calibri" panose="020F0502020204030204" pitchFamily="34" charset="0"/>
              <a:ea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id-ID" sz="1800" dirty="0">
                <a:effectLst/>
                <a:latin typeface="Calibri" panose="020F0502020204030204" pitchFamily="34" charset="0"/>
                <a:ea typeface="Calibri" panose="020F0502020204030204" pitchFamily="34" charset="0"/>
              </a:rPr>
              <a:t>Dewi Anjani, M.Kom</a:t>
            </a:r>
            <a:endParaRPr lang="en-US" sz="1800" dirty="0">
              <a:effectLst/>
              <a:latin typeface="Calibri" panose="020F0502020204030204" pitchFamily="34" charset="0"/>
              <a:ea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Millati Izzatillah, </a:t>
            </a:r>
            <a:r>
              <a:rPr lang="en-US" sz="1800" dirty="0" err="1">
                <a:effectLst/>
                <a:latin typeface="Calibri" panose="020F0502020204030204" pitchFamily="34" charset="0"/>
                <a:ea typeface="Calibri" panose="020F0502020204030204" pitchFamily="34" charset="0"/>
              </a:rPr>
              <a:t>S.Kom</a:t>
            </a:r>
            <a:r>
              <a:rPr lang="en-US" sz="1800" dirty="0">
                <a:effectLst/>
                <a:latin typeface="Calibri" panose="020F0502020204030204" pitchFamily="34" charset="0"/>
                <a:ea typeface="Calibri" panose="020F0502020204030204" pitchFamily="34" charset="0"/>
              </a:rPr>
              <a:t>., MMSI</a:t>
            </a:r>
          </a:p>
          <a:p>
            <a:pPr marL="285750" lvl="0" indent="-285750" algn="l" rtl="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0pitasari, </a:t>
            </a:r>
            <a:r>
              <a:rPr lang="en-US" sz="1800" dirty="0" err="1">
                <a:effectLst/>
                <a:latin typeface="Calibri" panose="020F0502020204030204" pitchFamily="34" charset="0"/>
                <a:ea typeface="Calibri" panose="020F0502020204030204" pitchFamily="34" charset="0"/>
              </a:rPr>
              <a:t>M.Kom</a:t>
            </a:r>
            <a:endParaRPr lang="en-US" sz="1800" dirty="0">
              <a:latin typeface="Calibri" panose="020F0502020204030204" pitchFamily="34" charset="0"/>
              <a:ea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Redo </a:t>
            </a:r>
            <a:r>
              <a:rPr lang="en-US" sz="1800" dirty="0" err="1">
                <a:effectLst/>
                <a:latin typeface="Calibri" panose="020F0502020204030204" pitchFamily="34" charset="0"/>
                <a:ea typeface="Calibri" panose="020F0502020204030204" pitchFamily="34" charset="0"/>
              </a:rPr>
              <a:t>Abeputra</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Sihombing</a:t>
            </a:r>
            <a:r>
              <a:rPr lang="en-US" sz="1800" dirty="0">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M.Kom</a:t>
            </a:r>
            <a:endParaRPr lang="en-US" sz="1800">
              <a:latin typeface="Calibri" panose="020F0502020204030204" pitchFamily="34" charset="0"/>
              <a:ea typeface="Calibri" panose="020F0502020204030204" pitchFamily="34" charset="0"/>
            </a:endParaRPr>
          </a:p>
          <a:p>
            <a:pPr marL="285750" lvl="0" indent="-285750" algn="l" rtl="0">
              <a:spcBef>
                <a:spcPts val="0"/>
              </a:spcBef>
              <a:spcAft>
                <a:spcPts val="0"/>
              </a:spcAft>
              <a:buFont typeface="Arial" panose="020B0604020202020204" pitchFamily="34" charset="0"/>
              <a:buChar char="•"/>
            </a:pPr>
            <a:r>
              <a:rPr lang="id-ID" sz="1800">
                <a:effectLst/>
                <a:latin typeface="Calibri" panose="020F0502020204030204" pitchFamily="34" charset="0"/>
                <a:ea typeface="Calibri" panose="020F0502020204030204" pitchFamily="34" charset="0"/>
              </a:rPr>
              <a:t>Yuli </a:t>
            </a:r>
            <a:r>
              <a:rPr lang="id-ID" sz="1800" dirty="0">
                <a:effectLst/>
                <a:latin typeface="Calibri" panose="020F0502020204030204" pitchFamily="34" charset="0"/>
                <a:ea typeface="Calibri" panose="020F0502020204030204" pitchFamily="34" charset="0"/>
              </a:rPr>
              <a:t>Haryanto, M.Kom</a:t>
            </a:r>
            <a:endParaRPr dirty="0"/>
          </a:p>
        </p:txBody>
      </p:sp>
      <p:grpSp>
        <p:nvGrpSpPr>
          <p:cNvPr id="577" name="Google Shape;577;p33"/>
          <p:cNvGrpSpPr/>
          <p:nvPr/>
        </p:nvGrpSpPr>
        <p:grpSpPr>
          <a:xfrm>
            <a:off x="463651" y="1220603"/>
            <a:ext cx="502899" cy="502899"/>
            <a:chOff x="858700" y="1967475"/>
            <a:chExt cx="605100" cy="605100"/>
          </a:xfrm>
        </p:grpSpPr>
        <p:sp>
          <p:nvSpPr>
            <p:cNvPr id="578" name="Google Shape;578;p33"/>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33"/>
          <p:cNvGrpSpPr/>
          <p:nvPr/>
        </p:nvGrpSpPr>
        <p:grpSpPr>
          <a:xfrm>
            <a:off x="463651" y="1906497"/>
            <a:ext cx="502800" cy="502800"/>
            <a:chOff x="7014301" y="2017350"/>
            <a:chExt cx="502800" cy="502800"/>
          </a:xfrm>
        </p:grpSpPr>
        <p:sp>
          <p:nvSpPr>
            <p:cNvPr id="581" name="Google Shape;581;p33"/>
            <p:cNvSpPr/>
            <p:nvPr/>
          </p:nvSpPr>
          <p:spPr>
            <a:xfrm>
              <a:off x="7014301" y="2017350"/>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7095012" y="2108734"/>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33"/>
          <p:cNvGrpSpPr/>
          <p:nvPr/>
        </p:nvGrpSpPr>
        <p:grpSpPr>
          <a:xfrm>
            <a:off x="463651" y="445094"/>
            <a:ext cx="629846" cy="592514"/>
            <a:chOff x="463701" y="2217961"/>
            <a:chExt cx="629846" cy="592514"/>
          </a:xfrm>
        </p:grpSpPr>
        <p:sp>
          <p:nvSpPr>
            <p:cNvPr id="584" name="Google Shape;584;p33"/>
            <p:cNvSpPr/>
            <p:nvPr/>
          </p:nvSpPr>
          <p:spPr>
            <a:xfrm>
              <a:off x="463701" y="2307675"/>
              <a:ext cx="502800" cy="502800"/>
            </a:xfrm>
            <a:prstGeom prst="roundRect">
              <a:avLst>
                <a:gd name="adj" fmla="val 15109"/>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545925" y="2446300"/>
              <a:ext cx="338328" cy="225549"/>
            </a:xfrm>
            <a:custGeom>
              <a:avLst/>
              <a:gdLst/>
              <a:ahLst/>
              <a:cxnLst/>
              <a:rect l="l" t="t" r="r" b="b"/>
              <a:pathLst>
                <a:path w="8708" h="5806" extrusionOk="0">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555887" y="2446307"/>
              <a:ext cx="318435" cy="106170"/>
            </a:xfrm>
            <a:custGeom>
              <a:avLst/>
              <a:gdLst/>
              <a:ahLst/>
              <a:cxnLst/>
              <a:rect l="l" t="t" r="r" b="b"/>
              <a:pathLst>
                <a:path w="8196" h="2733" extrusionOk="0">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7" name="Google Shape;587;p33"/>
            <p:cNvGrpSpPr/>
            <p:nvPr/>
          </p:nvGrpSpPr>
          <p:grpSpPr>
            <a:xfrm>
              <a:off x="773496" y="2217961"/>
              <a:ext cx="320051" cy="298703"/>
              <a:chOff x="1023863" y="2896525"/>
              <a:chExt cx="240875" cy="219425"/>
            </a:xfrm>
          </p:grpSpPr>
          <p:sp>
            <p:nvSpPr>
              <p:cNvPr id="588" name="Google Shape;588;p33"/>
              <p:cNvSpPr/>
              <p:nvPr/>
            </p:nvSpPr>
            <p:spPr>
              <a:xfrm>
                <a:off x="1023863" y="2896525"/>
                <a:ext cx="240875" cy="219425"/>
              </a:xfrm>
              <a:custGeom>
                <a:avLst/>
                <a:gdLst/>
                <a:ahLst/>
                <a:cxnLst/>
                <a:rect l="l" t="t" r="r" b="b"/>
                <a:pathLst>
                  <a:path w="9635" h="8777" extrusionOk="0">
                    <a:moveTo>
                      <a:pt x="4811" y="1"/>
                    </a:moveTo>
                    <a:cubicBezTo>
                      <a:pt x="2818" y="1"/>
                      <a:pt x="1017" y="1364"/>
                      <a:pt x="537" y="3389"/>
                    </a:cubicBezTo>
                    <a:cubicBezTo>
                      <a:pt x="0" y="5754"/>
                      <a:pt x="1464" y="8096"/>
                      <a:pt x="3805" y="8657"/>
                    </a:cubicBezTo>
                    <a:cubicBezTo>
                      <a:pt x="4147" y="8738"/>
                      <a:pt x="4488" y="8776"/>
                      <a:pt x="4824" y="8776"/>
                    </a:cubicBezTo>
                    <a:cubicBezTo>
                      <a:pt x="6816" y="8776"/>
                      <a:pt x="8614" y="7413"/>
                      <a:pt x="9073" y="5388"/>
                    </a:cubicBezTo>
                    <a:cubicBezTo>
                      <a:pt x="9634" y="3047"/>
                      <a:pt x="8171" y="681"/>
                      <a:pt x="5830" y="120"/>
                    </a:cubicBezTo>
                    <a:cubicBezTo>
                      <a:pt x="5488" y="39"/>
                      <a:pt x="5147" y="1"/>
                      <a:pt x="4811"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1111105" y="2959275"/>
                <a:ext cx="54900" cy="93925"/>
              </a:xfrm>
              <a:custGeom>
                <a:avLst/>
                <a:gdLst/>
                <a:ahLst/>
                <a:cxnLst/>
                <a:rect l="l" t="t" r="r" b="b"/>
                <a:pathLst>
                  <a:path w="2196" h="3757" extrusionOk="0">
                    <a:moveTo>
                      <a:pt x="1268" y="0"/>
                    </a:moveTo>
                    <a:lnTo>
                      <a:pt x="0" y="1049"/>
                    </a:lnTo>
                    <a:lnTo>
                      <a:pt x="512" y="1708"/>
                    </a:lnTo>
                    <a:lnTo>
                      <a:pt x="951" y="1342"/>
                    </a:lnTo>
                    <a:cubicBezTo>
                      <a:pt x="1024" y="1269"/>
                      <a:pt x="1098" y="1195"/>
                      <a:pt x="1171" y="1098"/>
                    </a:cubicBezTo>
                    <a:lnTo>
                      <a:pt x="1171" y="1756"/>
                    </a:lnTo>
                    <a:lnTo>
                      <a:pt x="1171" y="3756"/>
                    </a:lnTo>
                    <a:lnTo>
                      <a:pt x="2195" y="3756"/>
                    </a:lnTo>
                    <a:lnTo>
                      <a:pt x="21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0" name="Google Shape;590;p33"/>
          <p:cNvSpPr txBox="1"/>
          <p:nvPr/>
        </p:nvSpPr>
        <p:spPr>
          <a:xfrm>
            <a:off x="1509833" y="3934993"/>
            <a:ext cx="1188600" cy="365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Karla"/>
                <a:ea typeface="Karla"/>
                <a:cs typeface="Karla"/>
                <a:sym typeface="Karla"/>
              </a:rPr>
              <a:t>Meet us</a:t>
            </a:r>
            <a:endParaRPr b="1">
              <a:solidFill>
                <a:schemeClr val="dk1"/>
              </a:solidFill>
              <a:latin typeface="Karla"/>
              <a:ea typeface="Karla"/>
              <a:cs typeface="Karla"/>
              <a:sym typeface="Karla"/>
            </a:endParaRPr>
          </a:p>
        </p:txBody>
      </p:sp>
      <p:sp>
        <p:nvSpPr>
          <p:cNvPr id="591" name="Google Shape;591;p33"/>
          <p:cNvSpPr/>
          <p:nvPr/>
        </p:nvSpPr>
        <p:spPr>
          <a:xfrm rot="-2700000">
            <a:off x="2508211" y="4107285"/>
            <a:ext cx="365716" cy="365716"/>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1646925" y="1381650"/>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7031613" y="4058207"/>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6799273" y="3909555"/>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33"/>
          <p:cNvGrpSpPr/>
          <p:nvPr/>
        </p:nvGrpSpPr>
        <p:grpSpPr>
          <a:xfrm>
            <a:off x="404600" y="4046486"/>
            <a:ext cx="621000" cy="621000"/>
            <a:chOff x="416300" y="4058211"/>
            <a:chExt cx="621000" cy="621000"/>
          </a:xfrm>
        </p:grpSpPr>
        <p:sp>
          <p:nvSpPr>
            <p:cNvPr id="596" name="Google Shape;596;p33"/>
            <p:cNvSpPr/>
            <p:nvPr/>
          </p:nvSpPr>
          <p:spPr>
            <a:xfrm>
              <a:off x="475400" y="4117311"/>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rot="2700000">
              <a:off x="507243" y="4149154"/>
              <a:ext cx="439113" cy="439113"/>
            </a:xfrm>
            <a:prstGeom prst="plus">
              <a:avLst>
                <a:gd name="adj" fmla="val 42536"/>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5" name="Google Shape;835;p40"/>
          <p:cNvSpPr txBox="1">
            <a:spLocks noGrp="1"/>
          </p:cNvSpPr>
          <p:nvPr>
            <p:ph type="subTitle" idx="4"/>
          </p:nvPr>
        </p:nvSpPr>
        <p:spPr>
          <a:xfrm>
            <a:off x="2735108" y="1499620"/>
            <a:ext cx="4490660" cy="498388"/>
          </a:xfrm>
          <a:prstGeom prst="rect">
            <a:avLst/>
          </a:prstGeom>
        </p:spPr>
        <p:txBody>
          <a:bodyPr spcFirstLastPara="1" wrap="square" lIns="91425" tIns="91425" rIns="91425" bIns="91425" anchor="t" anchorCtr="0">
            <a:noAutofit/>
          </a:bodyPr>
          <a:lstStyle/>
          <a:p>
            <a:pPr marL="0" indent="0"/>
            <a:r>
              <a:rPr lang="en-US" sz="2400" dirty="0">
                <a:latin typeface="Calibri" panose="020F0502020204030204" pitchFamily="34" charset="0"/>
              </a:rPr>
              <a:t>Bahasa </a:t>
            </a:r>
            <a:r>
              <a:rPr lang="en-US" sz="2400" dirty="0" err="1">
                <a:latin typeface="Calibri" panose="020F0502020204030204" pitchFamily="34" charset="0"/>
              </a:rPr>
              <a:t>standar</a:t>
            </a:r>
            <a:r>
              <a:rPr lang="en-US" sz="2400" dirty="0">
                <a:latin typeface="Calibri" panose="020F0502020204030204" pitchFamily="34" charset="0"/>
              </a:rPr>
              <a:t> </a:t>
            </a:r>
            <a:r>
              <a:rPr lang="en-US" sz="2400" dirty="0" err="1">
                <a:latin typeface="Calibri" panose="020F0502020204030204" pitchFamily="34" charset="0"/>
              </a:rPr>
              <a:t>pemodelan</a:t>
            </a:r>
            <a:r>
              <a:rPr lang="en-US" sz="2400" dirty="0">
                <a:latin typeface="Calibri" panose="020F0502020204030204" pitchFamily="34" charset="0"/>
              </a:rPr>
              <a:t> untuk </a:t>
            </a:r>
            <a:r>
              <a:rPr lang="en-US" sz="2400" b="1" dirty="0" err="1">
                <a:latin typeface="Calibri" panose="020F0502020204030204" pitchFamily="34" charset="0"/>
              </a:rPr>
              <a:t>memvisualisasi</a:t>
            </a:r>
            <a:r>
              <a:rPr lang="en-US" sz="2400" b="1" dirty="0">
                <a:latin typeface="Calibri" panose="020F0502020204030204" pitchFamily="34" charset="0"/>
              </a:rPr>
              <a:t> , </a:t>
            </a:r>
            <a:r>
              <a:rPr lang="en-US" sz="2400" b="1" dirty="0" err="1">
                <a:latin typeface="Calibri" panose="020F0502020204030204" pitchFamily="34" charset="0"/>
              </a:rPr>
              <a:t>merancang</a:t>
            </a:r>
            <a:r>
              <a:rPr lang="en-US" sz="2400" b="1" dirty="0">
                <a:latin typeface="Calibri" panose="020F0502020204030204" pitchFamily="34" charset="0"/>
              </a:rPr>
              <a:t>, dan </a:t>
            </a:r>
            <a:r>
              <a:rPr lang="en-US" sz="2400" b="1" dirty="0" err="1">
                <a:latin typeface="Calibri" panose="020F0502020204030204" pitchFamily="34" charset="0"/>
              </a:rPr>
              <a:t>mendokumentasikan</a:t>
            </a:r>
            <a:r>
              <a:rPr lang="en-US" sz="2400" b="1" dirty="0">
                <a:latin typeface="Calibri" panose="020F0502020204030204" pitchFamily="34" charset="0"/>
              </a:rPr>
              <a:t> </a:t>
            </a:r>
            <a:r>
              <a:rPr lang="en-US" sz="2400" dirty="0">
                <a:latin typeface="Calibri" panose="020F0502020204030204" pitchFamily="34" charset="0"/>
              </a:rPr>
              <a:t>system atau </a:t>
            </a:r>
            <a:r>
              <a:rPr lang="en-US" sz="2400" dirty="0" err="1">
                <a:latin typeface="Calibri" panose="020F0502020204030204" pitchFamily="34" charset="0"/>
              </a:rPr>
              <a:t>perangkat</a:t>
            </a:r>
            <a:r>
              <a:rPr lang="en-US" sz="2400" dirty="0">
                <a:latin typeface="Calibri" panose="020F0502020204030204" pitchFamily="34" charset="0"/>
              </a:rPr>
              <a:t> lunak</a:t>
            </a:r>
          </a:p>
          <a:p>
            <a:pPr marL="0" indent="0"/>
            <a:endParaRPr lang="en-US" sz="2400" dirty="0"/>
          </a:p>
          <a:p>
            <a:pPr marL="0" indent="0"/>
            <a:endParaRPr lang="en-US" sz="2400" dirty="0"/>
          </a:p>
          <a:p>
            <a:pPr marL="0" indent="0"/>
            <a:r>
              <a:rPr lang="en-US" sz="2400" dirty="0" err="1">
                <a:latin typeface="Calibri" panose="020F0502020204030204" pitchFamily="34" charset="0"/>
              </a:rPr>
              <a:t>Sebuah</a:t>
            </a:r>
            <a:r>
              <a:rPr lang="en-US" sz="2400" dirty="0">
                <a:latin typeface="Calibri" panose="020F0502020204030204" pitchFamily="34" charset="0"/>
              </a:rPr>
              <a:t> </a:t>
            </a:r>
            <a:r>
              <a:rPr lang="en-US" sz="2400" dirty="0" err="1">
                <a:latin typeface="Calibri" panose="020F0502020204030204" pitchFamily="34" charset="0"/>
              </a:rPr>
              <a:t>standar</a:t>
            </a:r>
            <a:r>
              <a:rPr lang="en-US" sz="2400" dirty="0">
                <a:latin typeface="Calibri" panose="020F0502020204030204" pitchFamily="34" charset="0"/>
              </a:rPr>
              <a:t> untuk </a:t>
            </a:r>
            <a:r>
              <a:rPr lang="en-US" sz="2400" dirty="0" err="1">
                <a:latin typeface="Calibri" panose="020F0502020204030204" pitchFamily="34" charset="0"/>
              </a:rPr>
              <a:t>merancang</a:t>
            </a:r>
            <a:r>
              <a:rPr lang="en-US" sz="2400" dirty="0">
                <a:latin typeface="Calibri" panose="020F0502020204030204" pitchFamily="34" charset="0"/>
              </a:rPr>
              <a:t> model system</a:t>
            </a:r>
          </a:p>
          <a:p>
            <a:pPr marL="0" indent="0"/>
            <a:endParaRPr lang="en-US" sz="2400" dirty="0"/>
          </a:p>
        </p:txBody>
      </p:sp>
      <p:sp>
        <p:nvSpPr>
          <p:cNvPr id="837" name="Google Shape;837;p40"/>
          <p:cNvSpPr txBox="1">
            <a:spLocks noGrp="1"/>
          </p:cNvSpPr>
          <p:nvPr>
            <p:ph type="title"/>
          </p:nvPr>
        </p:nvSpPr>
        <p:spPr>
          <a:xfrm>
            <a:off x="796835" y="877802"/>
            <a:ext cx="77157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2800" dirty="0"/>
              <a:t>PENGERTIAN UML</a:t>
            </a:r>
          </a:p>
        </p:txBody>
      </p:sp>
      <p:grpSp>
        <p:nvGrpSpPr>
          <p:cNvPr id="849" name="Google Shape;849;p40"/>
          <p:cNvGrpSpPr/>
          <p:nvPr/>
        </p:nvGrpSpPr>
        <p:grpSpPr>
          <a:xfrm>
            <a:off x="136938" y="3232371"/>
            <a:ext cx="1371600" cy="1375875"/>
            <a:chOff x="299013" y="1079125"/>
            <a:chExt cx="1371600" cy="1375875"/>
          </a:xfrm>
        </p:grpSpPr>
        <p:sp>
          <p:nvSpPr>
            <p:cNvPr id="850" name="Google Shape;850;p40"/>
            <p:cNvSpPr/>
            <p:nvPr/>
          </p:nvSpPr>
          <p:spPr>
            <a:xfrm>
              <a:off x="390513" y="1174900"/>
              <a:ext cx="1280100" cy="128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0"/>
            <p:cNvSpPr/>
            <p:nvPr/>
          </p:nvSpPr>
          <p:spPr>
            <a:xfrm>
              <a:off x="299013" y="1079125"/>
              <a:ext cx="1280100" cy="1280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2" name="Google Shape;852;p40"/>
            <p:cNvGrpSpPr/>
            <p:nvPr/>
          </p:nvGrpSpPr>
          <p:grpSpPr>
            <a:xfrm>
              <a:off x="396400" y="1384064"/>
              <a:ext cx="1085400" cy="635100"/>
              <a:chOff x="396400" y="1399225"/>
              <a:chExt cx="1085400" cy="635100"/>
            </a:xfrm>
          </p:grpSpPr>
          <p:sp>
            <p:nvSpPr>
              <p:cNvPr id="853" name="Google Shape;853;p40"/>
              <p:cNvSpPr/>
              <p:nvPr/>
            </p:nvSpPr>
            <p:spPr>
              <a:xfrm>
                <a:off x="396400" y="1399225"/>
                <a:ext cx="1085400" cy="635100"/>
              </a:xfrm>
              <a:prstGeom prst="roundRect">
                <a:avLst>
                  <a:gd name="adj" fmla="val 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4" name="Google Shape;854;p40"/>
              <p:cNvGrpSpPr/>
              <p:nvPr/>
            </p:nvGrpSpPr>
            <p:grpSpPr>
              <a:xfrm>
                <a:off x="712181" y="1506835"/>
                <a:ext cx="453838" cy="419880"/>
                <a:chOff x="733647" y="1423686"/>
                <a:chExt cx="453838" cy="419880"/>
              </a:xfrm>
            </p:grpSpPr>
            <p:sp>
              <p:nvSpPr>
                <p:cNvPr id="855" name="Google Shape;855;p40"/>
                <p:cNvSpPr/>
                <p:nvPr/>
              </p:nvSpPr>
              <p:spPr>
                <a:xfrm>
                  <a:off x="733647" y="1423686"/>
                  <a:ext cx="453838" cy="419880"/>
                </a:xfrm>
                <a:custGeom>
                  <a:avLst/>
                  <a:gdLst/>
                  <a:ahLst/>
                  <a:cxnLst/>
                  <a:rect l="l" t="t" r="r" b="b"/>
                  <a:pathLst>
                    <a:path w="9781" h="9055" extrusionOk="0">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6" name="Google Shape;856;p40"/>
                <p:cNvSpPr/>
                <p:nvPr/>
              </p:nvSpPr>
              <p:spPr>
                <a:xfrm>
                  <a:off x="898875" y="1539755"/>
                  <a:ext cx="163003" cy="188911"/>
                </a:xfrm>
                <a:custGeom>
                  <a:avLst/>
                  <a:gdLst/>
                  <a:ahLst/>
                  <a:cxnLst/>
                  <a:rect l="l" t="t" r="r" b="b"/>
                  <a:pathLst>
                    <a:path w="3513" h="4074" extrusionOk="0">
                      <a:moveTo>
                        <a:pt x="1" y="0"/>
                      </a:moveTo>
                      <a:lnTo>
                        <a:pt x="1" y="4073"/>
                      </a:lnTo>
                      <a:lnTo>
                        <a:pt x="3513" y="2024"/>
                      </a:lnTo>
                      <a:lnTo>
                        <a:pt x="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7" name="Google Shape;857;p40"/>
            <p:cNvGrpSpPr/>
            <p:nvPr/>
          </p:nvGrpSpPr>
          <p:grpSpPr>
            <a:xfrm>
              <a:off x="396391" y="2141102"/>
              <a:ext cx="1085342" cy="96171"/>
              <a:chOff x="417899" y="2116530"/>
              <a:chExt cx="1085342" cy="96171"/>
            </a:xfrm>
          </p:grpSpPr>
          <p:sp>
            <p:nvSpPr>
              <p:cNvPr id="858" name="Google Shape;858;p40"/>
              <p:cNvSpPr/>
              <p:nvPr/>
            </p:nvSpPr>
            <p:spPr>
              <a:xfrm>
                <a:off x="417899" y="2116530"/>
                <a:ext cx="1085342" cy="96171"/>
              </a:xfrm>
              <a:custGeom>
                <a:avLst/>
                <a:gdLst/>
                <a:ahLst/>
                <a:cxnLst/>
                <a:rect l="l" t="t" r="r" b="b"/>
                <a:pathLst>
                  <a:path w="23391" h="2074" extrusionOk="0">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0"/>
              <p:cNvSpPr/>
              <p:nvPr/>
            </p:nvSpPr>
            <p:spPr>
              <a:xfrm>
                <a:off x="417899" y="2116530"/>
                <a:ext cx="555733" cy="96171"/>
              </a:xfrm>
              <a:custGeom>
                <a:avLst/>
                <a:gdLst/>
                <a:ahLst/>
                <a:cxnLst/>
                <a:rect l="l" t="t" r="r" b="b"/>
                <a:pathLst>
                  <a:path w="11977" h="2074" extrusionOk="0">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60" name="Google Shape;860;p40"/>
            <p:cNvCxnSpPr/>
            <p:nvPr/>
          </p:nvCxnSpPr>
          <p:spPr>
            <a:xfrm>
              <a:off x="308975" y="1262125"/>
              <a:ext cx="1263300" cy="0"/>
            </a:xfrm>
            <a:prstGeom prst="straightConnector1">
              <a:avLst/>
            </a:prstGeom>
            <a:noFill/>
            <a:ln w="28575" cap="flat" cmpd="sng">
              <a:solidFill>
                <a:schemeClr val="dk1"/>
              </a:solidFill>
              <a:prstDash val="solid"/>
              <a:round/>
              <a:headEnd type="none" w="med" len="med"/>
              <a:tailEnd type="none" w="med" len="med"/>
            </a:ln>
          </p:spPr>
        </p:cxnSp>
      </p:grpSp>
      <p:sp>
        <p:nvSpPr>
          <p:cNvPr id="861" name="Google Shape;861;p40"/>
          <p:cNvSpPr/>
          <p:nvPr/>
        </p:nvSpPr>
        <p:spPr>
          <a:xfrm>
            <a:off x="7968357" y="4549783"/>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0"/>
          <p:cNvSpPr/>
          <p:nvPr/>
        </p:nvSpPr>
        <p:spPr>
          <a:xfrm>
            <a:off x="7736017" y="4401131"/>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0"/>
          <p:cNvSpPr/>
          <p:nvPr/>
        </p:nvSpPr>
        <p:spPr>
          <a:xfrm>
            <a:off x="715160" y="141732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4" name="Google Shape;864;p40"/>
          <p:cNvGrpSpPr/>
          <p:nvPr/>
        </p:nvGrpSpPr>
        <p:grpSpPr>
          <a:xfrm>
            <a:off x="136938" y="1998008"/>
            <a:ext cx="1827475" cy="1051350"/>
            <a:chOff x="136938" y="1799258"/>
            <a:chExt cx="1827475" cy="1051350"/>
          </a:xfrm>
        </p:grpSpPr>
        <p:grpSp>
          <p:nvGrpSpPr>
            <p:cNvPr id="865" name="Google Shape;865;p40"/>
            <p:cNvGrpSpPr/>
            <p:nvPr/>
          </p:nvGrpSpPr>
          <p:grpSpPr>
            <a:xfrm>
              <a:off x="136938" y="1799258"/>
              <a:ext cx="1827475" cy="1051350"/>
              <a:chOff x="274188" y="1278048"/>
              <a:chExt cx="1827475" cy="1051350"/>
            </a:xfrm>
          </p:grpSpPr>
          <p:sp>
            <p:nvSpPr>
              <p:cNvPr id="866" name="Google Shape;866;p40"/>
              <p:cNvSpPr/>
              <p:nvPr/>
            </p:nvSpPr>
            <p:spPr>
              <a:xfrm>
                <a:off x="364363" y="1369398"/>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40"/>
              <p:cNvGrpSpPr/>
              <p:nvPr/>
            </p:nvGrpSpPr>
            <p:grpSpPr>
              <a:xfrm>
                <a:off x="274188" y="1278048"/>
                <a:ext cx="1737300" cy="960000"/>
                <a:chOff x="7146475" y="2190661"/>
                <a:chExt cx="1737300" cy="960000"/>
              </a:xfrm>
            </p:grpSpPr>
            <p:sp>
              <p:nvSpPr>
                <p:cNvPr id="868" name="Google Shape;868;p40"/>
                <p:cNvSpPr/>
                <p:nvPr/>
              </p:nvSpPr>
              <p:spPr>
                <a:xfrm>
                  <a:off x="7146475"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9" name="Google Shape;869;p40"/>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870" name="Google Shape;870;p40"/>
            <p:cNvGrpSpPr/>
            <p:nvPr/>
          </p:nvGrpSpPr>
          <p:grpSpPr>
            <a:xfrm>
              <a:off x="516820" y="2120752"/>
              <a:ext cx="984259" cy="497716"/>
              <a:chOff x="516820" y="2059368"/>
              <a:chExt cx="984259" cy="497716"/>
            </a:xfrm>
          </p:grpSpPr>
          <p:sp>
            <p:nvSpPr>
              <p:cNvPr id="871" name="Google Shape;871;p40"/>
              <p:cNvSpPr/>
              <p:nvPr/>
            </p:nvSpPr>
            <p:spPr>
              <a:xfrm>
                <a:off x="516820" y="2208443"/>
                <a:ext cx="984259" cy="62394"/>
              </a:xfrm>
              <a:custGeom>
                <a:avLst/>
                <a:gdLst/>
                <a:ahLst/>
                <a:cxnLst/>
                <a:rect l="l" t="t" r="r" b="b"/>
                <a:pathLst>
                  <a:path w="25415" h="1611" extrusionOk="0">
                    <a:moveTo>
                      <a:pt x="1001" y="1"/>
                    </a:moveTo>
                    <a:cubicBezTo>
                      <a:pt x="1" y="50"/>
                      <a:pt x="1" y="1537"/>
                      <a:pt x="1001" y="1611"/>
                    </a:cubicBezTo>
                    <a:lnTo>
                      <a:pt x="24415" y="1611"/>
                    </a:lnTo>
                    <a:cubicBezTo>
                      <a:pt x="25415" y="1537"/>
                      <a:pt x="25415" y="50"/>
                      <a:pt x="24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 name="Google Shape;872;p40"/>
              <p:cNvGrpSpPr/>
              <p:nvPr/>
            </p:nvGrpSpPr>
            <p:grpSpPr>
              <a:xfrm>
                <a:off x="704319" y="2347322"/>
                <a:ext cx="609261" cy="209762"/>
                <a:chOff x="704319" y="2343647"/>
                <a:chExt cx="609261" cy="209762"/>
              </a:xfrm>
            </p:grpSpPr>
            <p:sp>
              <p:nvSpPr>
                <p:cNvPr id="873" name="Google Shape;873;p40"/>
                <p:cNvSpPr/>
                <p:nvPr/>
              </p:nvSpPr>
              <p:spPr>
                <a:xfrm>
                  <a:off x="704319" y="2343647"/>
                  <a:ext cx="609261" cy="209762"/>
                </a:xfrm>
                <a:custGeom>
                  <a:avLst/>
                  <a:gdLst/>
                  <a:ahLst/>
                  <a:cxnLst/>
                  <a:rect l="l" t="t" r="r" b="b"/>
                  <a:pathLst>
                    <a:path w="15732" h="5416" extrusionOk="0">
                      <a:moveTo>
                        <a:pt x="2708" y="0"/>
                      </a:moveTo>
                      <a:cubicBezTo>
                        <a:pt x="1220" y="0"/>
                        <a:pt x="0" y="1220"/>
                        <a:pt x="0" y="2707"/>
                      </a:cubicBezTo>
                      <a:cubicBezTo>
                        <a:pt x="0" y="4220"/>
                        <a:pt x="1220" y="5415"/>
                        <a:pt x="2708" y="5415"/>
                      </a:cubicBezTo>
                      <a:lnTo>
                        <a:pt x="13024" y="5415"/>
                      </a:lnTo>
                      <a:cubicBezTo>
                        <a:pt x="13039" y="5415"/>
                        <a:pt x="13054" y="5415"/>
                        <a:pt x="13068" y="5415"/>
                      </a:cubicBezTo>
                      <a:cubicBezTo>
                        <a:pt x="14536" y="5415"/>
                        <a:pt x="15732" y="4205"/>
                        <a:pt x="15732" y="2707"/>
                      </a:cubicBezTo>
                      <a:cubicBezTo>
                        <a:pt x="15732" y="1220"/>
                        <a:pt x="14512" y="0"/>
                        <a:pt x="13024"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0"/>
                <p:cNvSpPr/>
                <p:nvPr/>
              </p:nvSpPr>
              <p:spPr>
                <a:xfrm>
                  <a:off x="862521" y="2424860"/>
                  <a:ext cx="292857" cy="47289"/>
                </a:xfrm>
                <a:custGeom>
                  <a:avLst/>
                  <a:gdLst/>
                  <a:ahLst/>
                  <a:cxnLst/>
                  <a:rect l="l" t="t" r="r" b="b"/>
                  <a:pathLst>
                    <a:path w="7562" h="1221" extrusionOk="0">
                      <a:moveTo>
                        <a:pt x="806" y="1"/>
                      </a:moveTo>
                      <a:cubicBezTo>
                        <a:pt x="1" y="1"/>
                        <a:pt x="1" y="1220"/>
                        <a:pt x="806" y="1220"/>
                      </a:cubicBezTo>
                      <a:lnTo>
                        <a:pt x="6757" y="1220"/>
                      </a:lnTo>
                      <a:cubicBezTo>
                        <a:pt x="7562" y="1220"/>
                        <a:pt x="7562" y="1"/>
                        <a:pt x="6757"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 name="Google Shape;875;p40"/>
              <p:cNvSpPr/>
              <p:nvPr/>
            </p:nvSpPr>
            <p:spPr>
              <a:xfrm>
                <a:off x="516820" y="2059368"/>
                <a:ext cx="984259" cy="62394"/>
              </a:xfrm>
              <a:custGeom>
                <a:avLst/>
                <a:gdLst/>
                <a:ahLst/>
                <a:cxnLst/>
                <a:rect l="l" t="t" r="r" b="b"/>
                <a:pathLst>
                  <a:path w="25415" h="1611" extrusionOk="0">
                    <a:moveTo>
                      <a:pt x="1001" y="1"/>
                    </a:moveTo>
                    <a:cubicBezTo>
                      <a:pt x="1" y="50"/>
                      <a:pt x="1" y="1537"/>
                      <a:pt x="1001" y="1611"/>
                    </a:cubicBezTo>
                    <a:lnTo>
                      <a:pt x="24415" y="1611"/>
                    </a:lnTo>
                    <a:cubicBezTo>
                      <a:pt x="25415" y="1537"/>
                      <a:pt x="25415" y="50"/>
                      <a:pt x="24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577;p33">
            <a:extLst>
              <a:ext uri="{FF2B5EF4-FFF2-40B4-BE49-F238E27FC236}">
                <a16:creationId xmlns:a16="http://schemas.microsoft.com/office/drawing/2014/main" id="{A7DE0598-5F86-FA83-C87D-3F21EDA45251}"/>
              </a:ext>
            </a:extLst>
          </p:cNvPr>
          <p:cNvGrpSpPr/>
          <p:nvPr/>
        </p:nvGrpSpPr>
        <p:grpSpPr>
          <a:xfrm>
            <a:off x="2205568" y="1656761"/>
            <a:ext cx="326462" cy="326462"/>
            <a:chOff x="858700" y="1967475"/>
            <a:chExt cx="605100" cy="605100"/>
          </a:xfrm>
        </p:grpSpPr>
        <p:sp>
          <p:nvSpPr>
            <p:cNvPr id="3" name="Google Shape;578;p33">
              <a:extLst>
                <a:ext uri="{FF2B5EF4-FFF2-40B4-BE49-F238E27FC236}">
                  <a16:creationId xmlns:a16="http://schemas.microsoft.com/office/drawing/2014/main" id="{45F74570-499E-FBC1-352C-9187E0D862BC}"/>
                </a:ext>
              </a:extLst>
            </p:cNvPr>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79;p33">
              <a:extLst>
                <a:ext uri="{FF2B5EF4-FFF2-40B4-BE49-F238E27FC236}">
                  <a16:creationId xmlns:a16="http://schemas.microsoft.com/office/drawing/2014/main" id="{29C3858E-29B7-4669-DF0B-9162B980DAE6}"/>
                </a:ext>
              </a:extLst>
            </p:cNvPr>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580;p33">
            <a:extLst>
              <a:ext uri="{FF2B5EF4-FFF2-40B4-BE49-F238E27FC236}">
                <a16:creationId xmlns:a16="http://schemas.microsoft.com/office/drawing/2014/main" id="{92D6EA1E-8DC5-988C-DF67-E60132C76CC1}"/>
              </a:ext>
            </a:extLst>
          </p:cNvPr>
          <p:cNvGrpSpPr/>
          <p:nvPr/>
        </p:nvGrpSpPr>
        <p:grpSpPr>
          <a:xfrm>
            <a:off x="2245467" y="3939300"/>
            <a:ext cx="326398" cy="326398"/>
            <a:chOff x="7014301" y="2017350"/>
            <a:chExt cx="502800" cy="502800"/>
          </a:xfrm>
        </p:grpSpPr>
        <p:sp>
          <p:nvSpPr>
            <p:cNvPr id="6" name="Google Shape;581;p33">
              <a:extLst>
                <a:ext uri="{FF2B5EF4-FFF2-40B4-BE49-F238E27FC236}">
                  <a16:creationId xmlns:a16="http://schemas.microsoft.com/office/drawing/2014/main" id="{166738F6-0307-BA96-EB32-45F5AD85238A}"/>
                </a:ext>
              </a:extLst>
            </p:cNvPr>
            <p:cNvSpPr/>
            <p:nvPr/>
          </p:nvSpPr>
          <p:spPr>
            <a:xfrm>
              <a:off x="7014301" y="2017350"/>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2;p33">
              <a:extLst>
                <a:ext uri="{FF2B5EF4-FFF2-40B4-BE49-F238E27FC236}">
                  <a16:creationId xmlns:a16="http://schemas.microsoft.com/office/drawing/2014/main" id="{94469B32-0923-8548-1365-7900A00E4421}"/>
                </a:ext>
              </a:extLst>
            </p:cNvPr>
            <p:cNvSpPr/>
            <p:nvPr/>
          </p:nvSpPr>
          <p:spPr>
            <a:xfrm>
              <a:off x="7095012" y="2108734"/>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grpSp>
        <p:nvGrpSpPr>
          <p:cNvPr id="782" name="Google Shape;782;p39"/>
          <p:cNvGrpSpPr/>
          <p:nvPr/>
        </p:nvGrpSpPr>
        <p:grpSpPr>
          <a:xfrm>
            <a:off x="6101845" y="3195620"/>
            <a:ext cx="2418900" cy="1412700"/>
            <a:chOff x="715100" y="1600325"/>
            <a:chExt cx="2418900" cy="1412700"/>
          </a:xfrm>
        </p:grpSpPr>
        <p:sp>
          <p:nvSpPr>
            <p:cNvPr id="783" name="Google Shape;783;p39"/>
            <p:cNvSpPr/>
            <p:nvPr/>
          </p:nvSpPr>
          <p:spPr>
            <a:xfrm>
              <a:off x="806600" y="1691825"/>
              <a:ext cx="23274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84" name="Google Shape;784;p39"/>
            <p:cNvGrpSpPr/>
            <p:nvPr/>
          </p:nvGrpSpPr>
          <p:grpSpPr>
            <a:xfrm>
              <a:off x="715100" y="1600325"/>
              <a:ext cx="2327400" cy="1321200"/>
              <a:chOff x="715100" y="1600325"/>
              <a:chExt cx="2327400" cy="1321200"/>
            </a:xfrm>
          </p:grpSpPr>
          <p:sp>
            <p:nvSpPr>
              <p:cNvPr id="785" name="Google Shape;785;p39"/>
              <p:cNvSpPr/>
              <p:nvPr/>
            </p:nvSpPr>
            <p:spPr>
              <a:xfrm>
                <a:off x="715100" y="1600325"/>
                <a:ext cx="2327400"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786" name="Google Shape;786;p39"/>
              <p:cNvCxnSpPr/>
              <p:nvPr/>
            </p:nvCxnSpPr>
            <p:spPr>
              <a:xfrm>
                <a:off x="722125" y="1783325"/>
                <a:ext cx="2315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787" name="Google Shape;787;p39"/>
          <p:cNvGrpSpPr/>
          <p:nvPr/>
        </p:nvGrpSpPr>
        <p:grpSpPr>
          <a:xfrm>
            <a:off x="3408470" y="3195620"/>
            <a:ext cx="2418900" cy="1412700"/>
            <a:chOff x="715100" y="1600325"/>
            <a:chExt cx="2418900" cy="1412700"/>
          </a:xfrm>
        </p:grpSpPr>
        <p:sp>
          <p:nvSpPr>
            <p:cNvPr id="788" name="Google Shape;788;p39"/>
            <p:cNvSpPr/>
            <p:nvPr/>
          </p:nvSpPr>
          <p:spPr>
            <a:xfrm>
              <a:off x="806600" y="1691825"/>
              <a:ext cx="23274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89" name="Google Shape;789;p39"/>
            <p:cNvGrpSpPr/>
            <p:nvPr/>
          </p:nvGrpSpPr>
          <p:grpSpPr>
            <a:xfrm>
              <a:off x="715100" y="1600325"/>
              <a:ext cx="2327400" cy="1321200"/>
              <a:chOff x="715100" y="1600325"/>
              <a:chExt cx="2327400" cy="1321200"/>
            </a:xfrm>
          </p:grpSpPr>
          <p:sp>
            <p:nvSpPr>
              <p:cNvPr id="790" name="Google Shape;790;p39"/>
              <p:cNvSpPr/>
              <p:nvPr/>
            </p:nvSpPr>
            <p:spPr>
              <a:xfrm>
                <a:off x="715100" y="1600325"/>
                <a:ext cx="2327400"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791" name="Google Shape;791;p39"/>
              <p:cNvCxnSpPr/>
              <p:nvPr/>
            </p:nvCxnSpPr>
            <p:spPr>
              <a:xfrm>
                <a:off x="722125" y="1783325"/>
                <a:ext cx="2315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792" name="Google Shape;792;p39"/>
          <p:cNvGrpSpPr/>
          <p:nvPr/>
        </p:nvGrpSpPr>
        <p:grpSpPr>
          <a:xfrm>
            <a:off x="715100" y="3195620"/>
            <a:ext cx="2418900" cy="1412700"/>
            <a:chOff x="715100" y="1600325"/>
            <a:chExt cx="2418900" cy="1412700"/>
          </a:xfrm>
        </p:grpSpPr>
        <p:sp>
          <p:nvSpPr>
            <p:cNvPr id="793" name="Google Shape;793;p39"/>
            <p:cNvSpPr/>
            <p:nvPr/>
          </p:nvSpPr>
          <p:spPr>
            <a:xfrm>
              <a:off x="806600" y="1691825"/>
              <a:ext cx="23274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94" name="Google Shape;794;p39"/>
            <p:cNvGrpSpPr/>
            <p:nvPr/>
          </p:nvGrpSpPr>
          <p:grpSpPr>
            <a:xfrm>
              <a:off x="715100" y="1600325"/>
              <a:ext cx="2327400" cy="1321200"/>
              <a:chOff x="715100" y="1600325"/>
              <a:chExt cx="2327400" cy="1321200"/>
            </a:xfrm>
          </p:grpSpPr>
          <p:sp>
            <p:nvSpPr>
              <p:cNvPr id="795" name="Google Shape;795;p39"/>
              <p:cNvSpPr/>
              <p:nvPr/>
            </p:nvSpPr>
            <p:spPr>
              <a:xfrm>
                <a:off x="715100" y="1600325"/>
                <a:ext cx="2327400"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796" name="Google Shape;796;p39"/>
              <p:cNvCxnSpPr/>
              <p:nvPr/>
            </p:nvCxnSpPr>
            <p:spPr>
              <a:xfrm>
                <a:off x="722125" y="1783325"/>
                <a:ext cx="2315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797" name="Google Shape;797;p39"/>
          <p:cNvGrpSpPr/>
          <p:nvPr/>
        </p:nvGrpSpPr>
        <p:grpSpPr>
          <a:xfrm>
            <a:off x="6101845" y="1600325"/>
            <a:ext cx="2418900" cy="1412700"/>
            <a:chOff x="715100" y="1600325"/>
            <a:chExt cx="2418900" cy="1412700"/>
          </a:xfrm>
        </p:grpSpPr>
        <p:sp>
          <p:nvSpPr>
            <p:cNvPr id="798" name="Google Shape;798;p39"/>
            <p:cNvSpPr/>
            <p:nvPr/>
          </p:nvSpPr>
          <p:spPr>
            <a:xfrm>
              <a:off x="806600" y="1691825"/>
              <a:ext cx="23274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99" name="Google Shape;799;p39"/>
            <p:cNvGrpSpPr/>
            <p:nvPr/>
          </p:nvGrpSpPr>
          <p:grpSpPr>
            <a:xfrm>
              <a:off x="715100" y="1600325"/>
              <a:ext cx="2327400" cy="1321200"/>
              <a:chOff x="715100" y="1600325"/>
              <a:chExt cx="2327400" cy="1321200"/>
            </a:xfrm>
          </p:grpSpPr>
          <p:sp>
            <p:nvSpPr>
              <p:cNvPr id="800" name="Google Shape;800;p39"/>
              <p:cNvSpPr/>
              <p:nvPr/>
            </p:nvSpPr>
            <p:spPr>
              <a:xfrm>
                <a:off x="715100" y="1600325"/>
                <a:ext cx="2327400"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801" name="Google Shape;801;p39"/>
              <p:cNvCxnSpPr/>
              <p:nvPr/>
            </p:nvCxnSpPr>
            <p:spPr>
              <a:xfrm>
                <a:off x="722125" y="1783325"/>
                <a:ext cx="2315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802" name="Google Shape;802;p39"/>
          <p:cNvGrpSpPr/>
          <p:nvPr/>
        </p:nvGrpSpPr>
        <p:grpSpPr>
          <a:xfrm>
            <a:off x="3408470" y="1600325"/>
            <a:ext cx="2418900" cy="1412700"/>
            <a:chOff x="715100" y="1600325"/>
            <a:chExt cx="2418900" cy="1412700"/>
          </a:xfrm>
        </p:grpSpPr>
        <p:sp>
          <p:nvSpPr>
            <p:cNvPr id="803" name="Google Shape;803;p39"/>
            <p:cNvSpPr/>
            <p:nvPr/>
          </p:nvSpPr>
          <p:spPr>
            <a:xfrm>
              <a:off x="806600" y="1691825"/>
              <a:ext cx="23274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04" name="Google Shape;804;p39"/>
            <p:cNvGrpSpPr/>
            <p:nvPr/>
          </p:nvGrpSpPr>
          <p:grpSpPr>
            <a:xfrm>
              <a:off x="715100" y="1600325"/>
              <a:ext cx="2327400" cy="1321200"/>
              <a:chOff x="715100" y="1600325"/>
              <a:chExt cx="2327400" cy="1321200"/>
            </a:xfrm>
          </p:grpSpPr>
          <p:sp>
            <p:nvSpPr>
              <p:cNvPr id="805" name="Google Shape;805;p39"/>
              <p:cNvSpPr/>
              <p:nvPr/>
            </p:nvSpPr>
            <p:spPr>
              <a:xfrm>
                <a:off x="715100" y="1600325"/>
                <a:ext cx="2327400"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806" name="Google Shape;806;p39"/>
              <p:cNvCxnSpPr/>
              <p:nvPr/>
            </p:nvCxnSpPr>
            <p:spPr>
              <a:xfrm>
                <a:off x="722125" y="1783325"/>
                <a:ext cx="23157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807" name="Google Shape;807;p39"/>
          <p:cNvGrpSpPr/>
          <p:nvPr/>
        </p:nvGrpSpPr>
        <p:grpSpPr>
          <a:xfrm>
            <a:off x="715100" y="1600325"/>
            <a:ext cx="2418900" cy="1412700"/>
            <a:chOff x="715100" y="1600325"/>
            <a:chExt cx="2418900" cy="1412700"/>
          </a:xfrm>
        </p:grpSpPr>
        <p:sp>
          <p:nvSpPr>
            <p:cNvPr id="808" name="Google Shape;808;p39"/>
            <p:cNvSpPr/>
            <p:nvPr/>
          </p:nvSpPr>
          <p:spPr>
            <a:xfrm>
              <a:off x="806600" y="1691825"/>
              <a:ext cx="23274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09" name="Google Shape;809;p39"/>
            <p:cNvGrpSpPr/>
            <p:nvPr/>
          </p:nvGrpSpPr>
          <p:grpSpPr>
            <a:xfrm>
              <a:off x="715100" y="1600325"/>
              <a:ext cx="2327400" cy="1321200"/>
              <a:chOff x="715100" y="1600325"/>
              <a:chExt cx="2327400" cy="1321200"/>
            </a:xfrm>
          </p:grpSpPr>
          <p:sp>
            <p:nvSpPr>
              <p:cNvPr id="810" name="Google Shape;810;p39"/>
              <p:cNvSpPr/>
              <p:nvPr/>
            </p:nvSpPr>
            <p:spPr>
              <a:xfrm>
                <a:off x="715100" y="1600325"/>
                <a:ext cx="2327400"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811" name="Google Shape;811;p39"/>
              <p:cNvCxnSpPr/>
              <p:nvPr/>
            </p:nvCxnSpPr>
            <p:spPr>
              <a:xfrm>
                <a:off x="722125" y="1783325"/>
                <a:ext cx="2315700" cy="0"/>
              </a:xfrm>
              <a:prstGeom prst="straightConnector1">
                <a:avLst/>
              </a:prstGeom>
              <a:noFill/>
              <a:ln w="28575" cap="flat" cmpd="sng">
                <a:solidFill>
                  <a:schemeClr val="dk1"/>
                </a:solidFill>
                <a:prstDash val="solid"/>
                <a:round/>
                <a:headEnd type="none" w="med" len="med"/>
                <a:tailEnd type="none" w="med" len="med"/>
              </a:ln>
            </p:spPr>
          </p:cxnSp>
        </p:grpSp>
      </p:grpSp>
      <p:sp>
        <p:nvSpPr>
          <p:cNvPr id="812" name="Google Shape;812;p39"/>
          <p:cNvSpPr txBox="1">
            <a:spLocks noGrp="1"/>
          </p:cNvSpPr>
          <p:nvPr>
            <p:ph type="subTitle" idx="14"/>
          </p:nvPr>
        </p:nvSpPr>
        <p:spPr>
          <a:xfrm>
            <a:off x="761944" y="3831020"/>
            <a:ext cx="2194500" cy="548700"/>
          </a:xfrm>
          <a:prstGeom prst="rect">
            <a:avLst/>
          </a:prstGeom>
        </p:spPr>
        <p:txBody>
          <a:bodyPr spcFirstLastPara="1" wrap="square" lIns="91425" tIns="91425" rIns="91425" bIns="91425" anchor="b" anchorCtr="0">
            <a:noAutofit/>
          </a:bodyPr>
          <a:lstStyle/>
          <a:p>
            <a:pPr marL="0" indent="0"/>
            <a:r>
              <a:rPr lang="en-US" dirty="0"/>
              <a:t>Visual Paradigm</a:t>
            </a:r>
          </a:p>
        </p:txBody>
      </p:sp>
      <p:sp>
        <p:nvSpPr>
          <p:cNvPr id="813" name="Google Shape;813;p39"/>
          <p:cNvSpPr txBox="1">
            <a:spLocks noGrp="1"/>
          </p:cNvSpPr>
          <p:nvPr>
            <p:ph type="subTitle" idx="13"/>
          </p:nvPr>
        </p:nvSpPr>
        <p:spPr>
          <a:xfrm>
            <a:off x="781538" y="2022034"/>
            <a:ext cx="2194500" cy="548700"/>
          </a:xfrm>
          <a:prstGeom prst="rect">
            <a:avLst/>
          </a:prstGeom>
        </p:spPr>
        <p:txBody>
          <a:bodyPr spcFirstLastPara="1" wrap="square" lIns="91425" tIns="91425" rIns="91425" bIns="91425" anchor="b" anchorCtr="0">
            <a:noAutofit/>
          </a:bodyPr>
          <a:lstStyle/>
          <a:p>
            <a:pPr marL="0" indent="0"/>
            <a:r>
              <a:rPr lang="en-US" dirty="0" err="1"/>
              <a:t>StarUML</a:t>
            </a:r>
            <a:endParaRPr lang="en-US" dirty="0"/>
          </a:p>
        </p:txBody>
      </p:sp>
      <p:sp>
        <p:nvSpPr>
          <p:cNvPr id="814" name="Google Shape;814;p39"/>
          <p:cNvSpPr txBox="1">
            <a:spLocks noGrp="1"/>
          </p:cNvSpPr>
          <p:nvPr>
            <p:ph type="subTitle" idx="15"/>
          </p:nvPr>
        </p:nvSpPr>
        <p:spPr>
          <a:xfrm>
            <a:off x="6168018" y="3619784"/>
            <a:ext cx="2194500" cy="54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Miro</a:t>
            </a:r>
            <a:endParaRPr dirty="0"/>
          </a:p>
        </p:txBody>
      </p:sp>
      <p:sp>
        <p:nvSpPr>
          <p:cNvPr id="815" name="Google Shape;815;p39"/>
          <p:cNvSpPr txBox="1">
            <a:spLocks noGrp="1"/>
          </p:cNvSpPr>
          <p:nvPr>
            <p:ph type="subTitle" idx="7"/>
          </p:nvPr>
        </p:nvSpPr>
        <p:spPr>
          <a:xfrm>
            <a:off x="3474750" y="2022034"/>
            <a:ext cx="2194500" cy="548700"/>
          </a:xfrm>
          <a:prstGeom prst="rect">
            <a:avLst/>
          </a:prstGeom>
        </p:spPr>
        <p:txBody>
          <a:bodyPr spcFirstLastPara="1" wrap="square" lIns="91425" tIns="91425" rIns="91425" bIns="91425" anchor="b" anchorCtr="0">
            <a:noAutofit/>
          </a:bodyPr>
          <a:lstStyle/>
          <a:p>
            <a:pPr marL="0" indent="0"/>
            <a:r>
              <a:rPr lang="en-US" dirty="0" err="1"/>
              <a:t>Agro</a:t>
            </a:r>
            <a:r>
              <a:rPr lang="en-US" dirty="0"/>
              <a:t> UML</a:t>
            </a:r>
          </a:p>
        </p:txBody>
      </p:sp>
      <p:sp>
        <p:nvSpPr>
          <p:cNvPr id="816" name="Google Shape;816;p39"/>
          <p:cNvSpPr txBox="1">
            <a:spLocks noGrp="1"/>
          </p:cNvSpPr>
          <p:nvPr>
            <p:ph type="subTitle" idx="8"/>
          </p:nvPr>
        </p:nvSpPr>
        <p:spPr>
          <a:xfrm>
            <a:off x="6193340" y="2262018"/>
            <a:ext cx="2194500" cy="548700"/>
          </a:xfrm>
          <a:prstGeom prst="rect">
            <a:avLst/>
          </a:prstGeom>
        </p:spPr>
        <p:txBody>
          <a:bodyPr spcFirstLastPara="1" wrap="square" lIns="91425" tIns="91425" rIns="91425" bIns="91425" anchor="b" anchorCtr="0">
            <a:noAutofit/>
          </a:bodyPr>
          <a:lstStyle/>
          <a:p>
            <a:pPr marL="0" indent="0"/>
            <a:r>
              <a:rPr lang="en-US" dirty="0"/>
              <a:t>Rational Rose</a:t>
            </a:r>
          </a:p>
        </p:txBody>
      </p:sp>
      <p:sp>
        <p:nvSpPr>
          <p:cNvPr id="817" name="Google Shape;817;p39"/>
          <p:cNvSpPr txBox="1">
            <a:spLocks noGrp="1"/>
          </p:cNvSpPr>
          <p:nvPr>
            <p:ph type="subTitle" idx="9"/>
          </p:nvPr>
        </p:nvSpPr>
        <p:spPr>
          <a:xfrm>
            <a:off x="3475685" y="3619784"/>
            <a:ext cx="2192700" cy="54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err="1"/>
              <a:t>LucidChart</a:t>
            </a:r>
            <a:endParaRPr dirty="0"/>
          </a:p>
        </p:txBody>
      </p:sp>
      <p:sp>
        <p:nvSpPr>
          <p:cNvPr id="818" name="Google Shape;818;p39"/>
          <p:cNvSpPr txBox="1">
            <a:spLocks noGrp="1"/>
          </p:cNvSpPr>
          <p:nvPr>
            <p:ph type="title"/>
          </p:nvPr>
        </p:nvSpPr>
        <p:spPr>
          <a:xfrm>
            <a:off x="715100" y="731525"/>
            <a:ext cx="77139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t>TOOLS YANG SUPPORT UML</a:t>
            </a:r>
            <a:endParaRPr sz="2800" dirty="0"/>
          </a:p>
        </p:txBody>
      </p:sp>
      <p:sp>
        <p:nvSpPr>
          <p:cNvPr id="825" name="Google Shape;825;p39"/>
          <p:cNvSpPr/>
          <p:nvPr/>
        </p:nvSpPr>
        <p:spPr>
          <a:xfrm>
            <a:off x="7971700" y="1081625"/>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39"/>
          <p:cNvSpPr/>
          <p:nvPr/>
        </p:nvSpPr>
        <p:spPr>
          <a:xfrm>
            <a:off x="7739360" y="932973"/>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9"/>
          <p:cNvSpPr/>
          <p:nvPr/>
        </p:nvSpPr>
        <p:spPr>
          <a:xfrm>
            <a:off x="715160" y="125272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grpSp>
        <p:nvGrpSpPr>
          <p:cNvPr id="655" name="Google Shape;655;p35"/>
          <p:cNvGrpSpPr/>
          <p:nvPr/>
        </p:nvGrpSpPr>
        <p:grpSpPr>
          <a:xfrm>
            <a:off x="488823" y="1252725"/>
            <a:ext cx="2647052" cy="3525890"/>
            <a:chOff x="715400" y="1600325"/>
            <a:chExt cx="2418600" cy="2916600"/>
          </a:xfrm>
        </p:grpSpPr>
        <p:sp>
          <p:nvSpPr>
            <p:cNvPr id="656" name="Google Shape;656;p35"/>
            <p:cNvSpPr/>
            <p:nvPr/>
          </p:nvSpPr>
          <p:spPr>
            <a:xfrm>
              <a:off x="806900" y="1691825"/>
              <a:ext cx="2327100" cy="282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35"/>
            <p:cNvGrpSpPr/>
            <p:nvPr/>
          </p:nvGrpSpPr>
          <p:grpSpPr>
            <a:xfrm>
              <a:off x="715400" y="1600325"/>
              <a:ext cx="2327100" cy="2825100"/>
              <a:chOff x="715400" y="1600325"/>
              <a:chExt cx="2327100" cy="2825100"/>
            </a:xfrm>
          </p:grpSpPr>
          <p:sp>
            <p:nvSpPr>
              <p:cNvPr id="658" name="Google Shape;658;p35"/>
              <p:cNvSpPr/>
              <p:nvPr/>
            </p:nvSpPr>
            <p:spPr>
              <a:xfrm>
                <a:off x="715400" y="1600325"/>
                <a:ext cx="2327100" cy="282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9" name="Google Shape;659;p35"/>
              <p:cNvCxnSpPr/>
              <p:nvPr/>
            </p:nvCxnSpPr>
            <p:spPr>
              <a:xfrm>
                <a:off x="715400" y="1783325"/>
                <a:ext cx="2322300" cy="0"/>
              </a:xfrm>
              <a:prstGeom prst="straightConnector1">
                <a:avLst/>
              </a:prstGeom>
              <a:noFill/>
              <a:ln w="28575" cap="flat" cmpd="sng">
                <a:solidFill>
                  <a:schemeClr val="dk1"/>
                </a:solidFill>
                <a:prstDash val="solid"/>
                <a:round/>
                <a:headEnd type="none" w="med" len="med"/>
                <a:tailEnd type="none" w="med" len="med"/>
              </a:ln>
            </p:spPr>
          </p:cxnSp>
        </p:grpSp>
      </p:grpSp>
      <p:sp>
        <p:nvSpPr>
          <p:cNvPr id="660" name="Google Shape;660;p35"/>
          <p:cNvSpPr txBox="1">
            <a:spLocks noGrp="1"/>
          </p:cNvSpPr>
          <p:nvPr>
            <p:ph type="subTitle" idx="1"/>
          </p:nvPr>
        </p:nvSpPr>
        <p:spPr>
          <a:xfrm>
            <a:off x="-383986" y="1629801"/>
            <a:ext cx="4250689" cy="54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D" sz="1800" dirty="0"/>
              <a:t>1. </a:t>
            </a:r>
            <a:r>
              <a:rPr lang="en-ID" sz="1800" dirty="0" err="1"/>
              <a:t>Behavior</a:t>
            </a:r>
            <a:r>
              <a:rPr lang="en-ID" sz="1800" dirty="0"/>
              <a:t> diagram</a:t>
            </a:r>
          </a:p>
          <a:p>
            <a:pPr marL="0" lvl="0" indent="0" algn="ctr" rtl="0">
              <a:spcBef>
                <a:spcPts val="0"/>
              </a:spcBef>
              <a:spcAft>
                <a:spcPts val="0"/>
              </a:spcAft>
              <a:buNone/>
            </a:pPr>
            <a:endParaRPr lang="en" sz="1800" dirty="0"/>
          </a:p>
        </p:txBody>
      </p:sp>
      <p:sp>
        <p:nvSpPr>
          <p:cNvPr id="664" name="Google Shape;664;p35"/>
          <p:cNvSpPr txBox="1">
            <a:spLocks noGrp="1"/>
          </p:cNvSpPr>
          <p:nvPr>
            <p:ph type="subTitle" idx="2"/>
          </p:nvPr>
        </p:nvSpPr>
        <p:spPr>
          <a:xfrm>
            <a:off x="617351" y="1882522"/>
            <a:ext cx="1969960" cy="1188600"/>
          </a:xfrm>
          <a:prstGeom prst="rect">
            <a:avLst/>
          </a:prstGeom>
        </p:spPr>
        <p:txBody>
          <a:bodyPr spcFirstLastPara="1" wrap="square" lIns="91425" tIns="91425" rIns="91425" bIns="91425" anchor="t" anchorCtr="0">
            <a:noAutofit/>
          </a:bodyPr>
          <a:lstStyle/>
          <a:p>
            <a:pPr marL="0" indent="0" algn="l">
              <a:buSzPts val="1100"/>
            </a:pPr>
            <a:r>
              <a:rPr lang="id-ID" dirty="0"/>
              <a:t>Menggambarkan perilaku system/rangkaian perubahan system yang dimodelkan</a:t>
            </a:r>
            <a:endParaRPr lang="en-US" dirty="0"/>
          </a:p>
          <a:p>
            <a:pPr marL="0" indent="0" algn="l">
              <a:buSzPts val="1100"/>
            </a:pPr>
            <a:endParaRPr lang="en-US" dirty="0"/>
          </a:p>
          <a:p>
            <a:pPr marL="342900" indent="-342900" algn="l">
              <a:buSzPts val="1100"/>
              <a:buFont typeface="+mj-lt"/>
              <a:buAutoNum type="arabicPeriod"/>
            </a:pPr>
            <a:r>
              <a:rPr lang="id-ID" dirty="0"/>
              <a:t>Usecase diagram</a:t>
            </a:r>
          </a:p>
          <a:p>
            <a:pPr marL="342900" indent="-342900" algn="l">
              <a:buSzPts val="1100"/>
              <a:buFont typeface="+mj-lt"/>
              <a:buAutoNum type="arabicPeriod"/>
            </a:pPr>
            <a:r>
              <a:rPr lang="id-ID" dirty="0"/>
              <a:t>Activity diagram</a:t>
            </a:r>
          </a:p>
          <a:p>
            <a:pPr marL="342900" indent="-342900" algn="l">
              <a:buSzPts val="1100"/>
              <a:buFont typeface="+mj-lt"/>
              <a:buAutoNum type="arabicPeriod"/>
            </a:pPr>
            <a:r>
              <a:rPr lang="id-ID" dirty="0"/>
              <a:t>State diagram</a:t>
            </a:r>
          </a:p>
          <a:p>
            <a:pPr marL="0" indent="0" algn="l">
              <a:buSzPts val="1100"/>
            </a:pPr>
            <a:endParaRPr lang="id-ID" dirty="0"/>
          </a:p>
        </p:txBody>
      </p:sp>
      <p:sp>
        <p:nvSpPr>
          <p:cNvPr id="673" name="Google Shape;673;p35"/>
          <p:cNvSpPr/>
          <p:nvPr/>
        </p:nvSpPr>
        <p:spPr>
          <a:xfrm>
            <a:off x="7971700" y="1081625"/>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7808368" y="932973"/>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707068" y="961413"/>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837;p40">
            <a:extLst>
              <a:ext uri="{FF2B5EF4-FFF2-40B4-BE49-F238E27FC236}">
                <a16:creationId xmlns:a16="http://schemas.microsoft.com/office/drawing/2014/main" id="{ADDDE8CF-84E0-9837-9C49-26F72D5A645E}"/>
              </a:ext>
            </a:extLst>
          </p:cNvPr>
          <p:cNvSpPr txBox="1">
            <a:spLocks noGrp="1"/>
          </p:cNvSpPr>
          <p:nvPr>
            <p:ph type="title"/>
          </p:nvPr>
        </p:nvSpPr>
        <p:spPr>
          <a:xfrm>
            <a:off x="701451" y="632308"/>
            <a:ext cx="77157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3200" dirty="0"/>
              <a:t>Diagram UML</a:t>
            </a:r>
            <a:endParaRPr lang="en-ID" sz="4000" dirty="0"/>
          </a:p>
        </p:txBody>
      </p:sp>
      <p:grpSp>
        <p:nvGrpSpPr>
          <p:cNvPr id="3" name="Google Shape;655;p35">
            <a:extLst>
              <a:ext uri="{FF2B5EF4-FFF2-40B4-BE49-F238E27FC236}">
                <a16:creationId xmlns:a16="http://schemas.microsoft.com/office/drawing/2014/main" id="{CA2ADCC6-FD30-C766-AFB4-57E4848F3A58}"/>
              </a:ext>
            </a:extLst>
          </p:cNvPr>
          <p:cNvGrpSpPr/>
          <p:nvPr/>
        </p:nvGrpSpPr>
        <p:grpSpPr>
          <a:xfrm>
            <a:off x="3236018" y="1252725"/>
            <a:ext cx="2706489" cy="3525890"/>
            <a:chOff x="715400" y="1600325"/>
            <a:chExt cx="2418600" cy="2916600"/>
          </a:xfrm>
        </p:grpSpPr>
        <p:sp>
          <p:nvSpPr>
            <p:cNvPr id="4" name="Google Shape;656;p35">
              <a:extLst>
                <a:ext uri="{FF2B5EF4-FFF2-40B4-BE49-F238E27FC236}">
                  <a16:creationId xmlns:a16="http://schemas.microsoft.com/office/drawing/2014/main" id="{06FC6FB3-09F8-13C3-AF53-D08B17EE885A}"/>
                </a:ext>
              </a:extLst>
            </p:cNvPr>
            <p:cNvSpPr/>
            <p:nvPr/>
          </p:nvSpPr>
          <p:spPr>
            <a:xfrm>
              <a:off x="806900" y="1691825"/>
              <a:ext cx="2327100" cy="282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657;p35">
              <a:extLst>
                <a:ext uri="{FF2B5EF4-FFF2-40B4-BE49-F238E27FC236}">
                  <a16:creationId xmlns:a16="http://schemas.microsoft.com/office/drawing/2014/main" id="{68426CEE-A1C0-3516-B94F-CB2E24E4DE14}"/>
                </a:ext>
              </a:extLst>
            </p:cNvPr>
            <p:cNvGrpSpPr/>
            <p:nvPr/>
          </p:nvGrpSpPr>
          <p:grpSpPr>
            <a:xfrm>
              <a:off x="715400" y="1600325"/>
              <a:ext cx="2327100" cy="2825100"/>
              <a:chOff x="715400" y="1600325"/>
              <a:chExt cx="2327100" cy="2825100"/>
            </a:xfrm>
          </p:grpSpPr>
          <p:sp>
            <p:nvSpPr>
              <p:cNvPr id="6" name="Google Shape;658;p35">
                <a:extLst>
                  <a:ext uri="{FF2B5EF4-FFF2-40B4-BE49-F238E27FC236}">
                    <a16:creationId xmlns:a16="http://schemas.microsoft.com/office/drawing/2014/main" id="{BDA46431-5270-6E5A-87F3-2AAF6A275BE3}"/>
                  </a:ext>
                </a:extLst>
              </p:cNvPr>
              <p:cNvSpPr/>
              <p:nvPr/>
            </p:nvSpPr>
            <p:spPr>
              <a:xfrm>
                <a:off x="715400" y="1600325"/>
                <a:ext cx="2327100" cy="282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659;p35">
                <a:extLst>
                  <a:ext uri="{FF2B5EF4-FFF2-40B4-BE49-F238E27FC236}">
                    <a16:creationId xmlns:a16="http://schemas.microsoft.com/office/drawing/2014/main" id="{FC6054FB-16E8-1071-057C-92B229259E5C}"/>
                  </a:ext>
                </a:extLst>
              </p:cNvPr>
              <p:cNvCxnSpPr/>
              <p:nvPr/>
            </p:nvCxnSpPr>
            <p:spPr>
              <a:xfrm>
                <a:off x="715400" y="1783325"/>
                <a:ext cx="23223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12" name="Google Shape;655;p35">
            <a:extLst>
              <a:ext uri="{FF2B5EF4-FFF2-40B4-BE49-F238E27FC236}">
                <a16:creationId xmlns:a16="http://schemas.microsoft.com/office/drawing/2014/main" id="{9624A505-9DDB-397D-CB9A-CCCAD1C5BF01}"/>
              </a:ext>
            </a:extLst>
          </p:cNvPr>
          <p:cNvGrpSpPr/>
          <p:nvPr/>
        </p:nvGrpSpPr>
        <p:grpSpPr>
          <a:xfrm>
            <a:off x="6041724" y="1252725"/>
            <a:ext cx="2704880" cy="3525890"/>
            <a:chOff x="715400" y="1600325"/>
            <a:chExt cx="2418600" cy="2916600"/>
          </a:xfrm>
        </p:grpSpPr>
        <p:sp>
          <p:nvSpPr>
            <p:cNvPr id="13" name="Google Shape;656;p35">
              <a:extLst>
                <a:ext uri="{FF2B5EF4-FFF2-40B4-BE49-F238E27FC236}">
                  <a16:creationId xmlns:a16="http://schemas.microsoft.com/office/drawing/2014/main" id="{A58A4ADB-534F-0074-8957-48E7E9922F33}"/>
                </a:ext>
              </a:extLst>
            </p:cNvPr>
            <p:cNvSpPr/>
            <p:nvPr/>
          </p:nvSpPr>
          <p:spPr>
            <a:xfrm>
              <a:off x="806900" y="1691825"/>
              <a:ext cx="2327100" cy="282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657;p35">
              <a:extLst>
                <a:ext uri="{FF2B5EF4-FFF2-40B4-BE49-F238E27FC236}">
                  <a16:creationId xmlns:a16="http://schemas.microsoft.com/office/drawing/2014/main" id="{D63AC9C8-3F6F-60DA-0510-79986F98814C}"/>
                </a:ext>
              </a:extLst>
            </p:cNvPr>
            <p:cNvGrpSpPr/>
            <p:nvPr/>
          </p:nvGrpSpPr>
          <p:grpSpPr>
            <a:xfrm>
              <a:off x="715400" y="1600325"/>
              <a:ext cx="2327100" cy="2825100"/>
              <a:chOff x="715400" y="1600325"/>
              <a:chExt cx="2327100" cy="2825100"/>
            </a:xfrm>
          </p:grpSpPr>
          <p:sp>
            <p:nvSpPr>
              <p:cNvPr id="15" name="Google Shape;658;p35">
                <a:extLst>
                  <a:ext uri="{FF2B5EF4-FFF2-40B4-BE49-F238E27FC236}">
                    <a16:creationId xmlns:a16="http://schemas.microsoft.com/office/drawing/2014/main" id="{B5CB9D47-3927-A1A2-8A0F-18330BCF08BF}"/>
                  </a:ext>
                </a:extLst>
              </p:cNvPr>
              <p:cNvSpPr/>
              <p:nvPr/>
            </p:nvSpPr>
            <p:spPr>
              <a:xfrm>
                <a:off x="715400" y="1600325"/>
                <a:ext cx="2327100" cy="282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Google Shape;659;p35">
                <a:extLst>
                  <a:ext uri="{FF2B5EF4-FFF2-40B4-BE49-F238E27FC236}">
                    <a16:creationId xmlns:a16="http://schemas.microsoft.com/office/drawing/2014/main" id="{95B56B04-05EB-D5F3-EAE1-81E43E3EF163}"/>
                  </a:ext>
                </a:extLst>
              </p:cNvPr>
              <p:cNvCxnSpPr/>
              <p:nvPr/>
            </p:nvCxnSpPr>
            <p:spPr>
              <a:xfrm>
                <a:off x="715400" y="1783325"/>
                <a:ext cx="2322300" cy="0"/>
              </a:xfrm>
              <a:prstGeom prst="straightConnector1">
                <a:avLst/>
              </a:prstGeom>
              <a:noFill/>
              <a:ln w="28575" cap="flat" cmpd="sng">
                <a:solidFill>
                  <a:schemeClr val="dk1"/>
                </a:solidFill>
                <a:prstDash val="solid"/>
                <a:round/>
                <a:headEnd type="none" w="med" len="med"/>
                <a:tailEnd type="none" w="med" len="med"/>
              </a:ln>
            </p:spPr>
          </p:cxnSp>
        </p:grpSp>
      </p:grpSp>
      <p:sp>
        <p:nvSpPr>
          <p:cNvPr id="17" name="Google Shape;660;p35">
            <a:extLst>
              <a:ext uri="{FF2B5EF4-FFF2-40B4-BE49-F238E27FC236}">
                <a16:creationId xmlns:a16="http://schemas.microsoft.com/office/drawing/2014/main" id="{D2DFB35F-5E5B-F1DC-410E-EEC8B92816F9}"/>
              </a:ext>
            </a:extLst>
          </p:cNvPr>
          <p:cNvSpPr txBox="1">
            <a:spLocks/>
          </p:cNvSpPr>
          <p:nvPr/>
        </p:nvSpPr>
        <p:spPr>
          <a:xfrm>
            <a:off x="2446655" y="1627457"/>
            <a:ext cx="4250689" cy="54001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Rubik Black"/>
                <a:ea typeface="Rubik Black"/>
                <a:cs typeface="Rubik Black"/>
                <a:sym typeface="Rubik Black"/>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ID" sz="1600" dirty="0"/>
              <a:t>2. Structure diagram</a:t>
            </a:r>
          </a:p>
          <a:p>
            <a:pPr marL="0" indent="0"/>
            <a:endParaRPr lang="en" sz="1600" dirty="0"/>
          </a:p>
        </p:txBody>
      </p:sp>
      <p:sp>
        <p:nvSpPr>
          <p:cNvPr id="18" name="Google Shape;660;p35">
            <a:extLst>
              <a:ext uri="{FF2B5EF4-FFF2-40B4-BE49-F238E27FC236}">
                <a16:creationId xmlns:a16="http://schemas.microsoft.com/office/drawing/2014/main" id="{750DA37B-2A57-6CEA-3098-A1F703BB81A5}"/>
              </a:ext>
            </a:extLst>
          </p:cNvPr>
          <p:cNvSpPr txBox="1">
            <a:spLocks/>
          </p:cNvSpPr>
          <p:nvPr/>
        </p:nvSpPr>
        <p:spPr>
          <a:xfrm>
            <a:off x="5259629" y="1618773"/>
            <a:ext cx="4250689" cy="548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Rubik Black"/>
                <a:ea typeface="Rubik Black"/>
                <a:cs typeface="Rubik Black"/>
                <a:sym typeface="Rubik Black"/>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ID" sz="1600" dirty="0"/>
              <a:t>3. Interaction diagram</a:t>
            </a:r>
          </a:p>
          <a:p>
            <a:pPr marL="0" indent="0"/>
            <a:endParaRPr lang="en" sz="1600" dirty="0"/>
          </a:p>
        </p:txBody>
      </p:sp>
      <p:sp>
        <p:nvSpPr>
          <p:cNvPr id="19" name="Google Shape;664;p35">
            <a:extLst>
              <a:ext uri="{FF2B5EF4-FFF2-40B4-BE49-F238E27FC236}">
                <a16:creationId xmlns:a16="http://schemas.microsoft.com/office/drawing/2014/main" id="{99F8F5B8-60EC-B4A0-3AE9-62F3B7A95377}"/>
              </a:ext>
            </a:extLst>
          </p:cNvPr>
          <p:cNvSpPr txBox="1">
            <a:spLocks/>
          </p:cNvSpPr>
          <p:nvPr/>
        </p:nvSpPr>
        <p:spPr>
          <a:xfrm>
            <a:off x="3410380" y="1936803"/>
            <a:ext cx="2347294" cy="118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1pPr>
            <a:lvl2pPr marL="914400" marR="0" lvl="1"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2pPr>
            <a:lvl3pPr marL="1371600" marR="0" lvl="2"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3pPr>
            <a:lvl4pPr marL="1828800" marR="0" lvl="3"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4pPr>
            <a:lvl5pPr marL="2286000" marR="0" lvl="4"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5pPr>
            <a:lvl6pPr marL="2743200" marR="0" lvl="5"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6pPr>
            <a:lvl7pPr marL="3200400" marR="0" lvl="6"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7pPr>
            <a:lvl8pPr marL="3657600" marR="0" lvl="7"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8pPr>
            <a:lvl9pPr marL="4114800" marR="0" lvl="8"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9pPr>
          </a:lstStyle>
          <a:p>
            <a:pPr marL="0" indent="0" algn="l">
              <a:buSzPts val="1100"/>
            </a:pPr>
            <a:r>
              <a:rPr lang="id-ID" dirty="0"/>
              <a:t>Menggambarkan struktur statis dari system yang dimodelkan</a:t>
            </a:r>
          </a:p>
          <a:p>
            <a:pPr marL="0" indent="0" algn="l">
              <a:buSzPts val="1100"/>
            </a:pPr>
            <a:endParaRPr lang="en-US" dirty="0"/>
          </a:p>
          <a:p>
            <a:pPr marL="228600" marR="0" lvl="0" indent="-228600" algn="just" defTabSz="914400" rtl="0" eaLnBrk="1" fontAlgn="auto" latinLnBrk="0" hangingPunct="1">
              <a:lnSpc>
                <a:spcPct val="100000"/>
              </a:lnSpc>
              <a:spcBef>
                <a:spcPts val="0"/>
              </a:spcBef>
              <a:spcAft>
                <a:spcPts val="0"/>
              </a:spcAft>
              <a:buClr>
                <a:srgbClr val="595959"/>
              </a:buClr>
              <a:buSzPts val="1400"/>
              <a:buFont typeface="Montserrat"/>
              <a:buAutoNum type="arabicPeriod"/>
              <a:tabLst/>
              <a:defRPr/>
            </a:pPr>
            <a:r>
              <a:rPr lang="en-US" dirty="0">
                <a:sym typeface="Montserrat"/>
              </a:rPr>
              <a:t>Class diagram</a:t>
            </a:r>
          </a:p>
          <a:p>
            <a:pPr marL="228600" marR="0" lvl="0" indent="-228600" algn="just" defTabSz="914400" rtl="0" eaLnBrk="1" fontAlgn="auto" latinLnBrk="0" hangingPunct="1">
              <a:lnSpc>
                <a:spcPct val="100000"/>
              </a:lnSpc>
              <a:spcBef>
                <a:spcPts val="0"/>
              </a:spcBef>
              <a:spcAft>
                <a:spcPts val="0"/>
              </a:spcAft>
              <a:buClr>
                <a:srgbClr val="595959"/>
              </a:buClr>
              <a:buSzPts val="1400"/>
              <a:buFont typeface="Montserrat"/>
              <a:buAutoNum type="arabicPeriod"/>
              <a:tabLst/>
              <a:defRPr/>
            </a:pPr>
            <a:r>
              <a:rPr lang="en-US" dirty="0">
                <a:sym typeface="Montserrat"/>
              </a:rPr>
              <a:t>Object diagram</a:t>
            </a:r>
          </a:p>
          <a:p>
            <a:pPr marL="228600" marR="0" lvl="0" indent="-228600" algn="just" defTabSz="914400" rtl="0" eaLnBrk="1" fontAlgn="auto" latinLnBrk="0" hangingPunct="1">
              <a:lnSpc>
                <a:spcPct val="100000"/>
              </a:lnSpc>
              <a:spcBef>
                <a:spcPts val="0"/>
              </a:spcBef>
              <a:spcAft>
                <a:spcPts val="0"/>
              </a:spcAft>
              <a:buClr>
                <a:srgbClr val="595959"/>
              </a:buClr>
              <a:buSzPts val="1400"/>
              <a:buFont typeface="Montserrat"/>
              <a:buAutoNum type="arabicPeriod"/>
              <a:tabLst/>
              <a:defRPr/>
            </a:pPr>
            <a:r>
              <a:rPr lang="en-US" dirty="0">
                <a:sym typeface="Montserrat"/>
              </a:rPr>
              <a:t>Deployment diagram </a:t>
            </a:r>
          </a:p>
          <a:p>
            <a:pPr marL="228600" marR="0" lvl="0" indent="-228600" algn="just" defTabSz="914400" rtl="0" eaLnBrk="1" fontAlgn="auto" latinLnBrk="0" hangingPunct="1">
              <a:lnSpc>
                <a:spcPct val="100000"/>
              </a:lnSpc>
              <a:spcBef>
                <a:spcPts val="0"/>
              </a:spcBef>
              <a:spcAft>
                <a:spcPts val="0"/>
              </a:spcAft>
              <a:buClr>
                <a:srgbClr val="595959"/>
              </a:buClr>
              <a:buSzPts val="1400"/>
              <a:buFont typeface="Montserrat"/>
              <a:buAutoNum type="arabicPeriod"/>
              <a:tabLst/>
              <a:defRPr/>
            </a:pPr>
            <a:r>
              <a:rPr lang="en-US" dirty="0">
                <a:sym typeface="Montserrat"/>
              </a:rPr>
              <a:t>Composite diagram</a:t>
            </a:r>
          </a:p>
          <a:p>
            <a:pPr marL="228600" marR="0" lvl="0" indent="-228600" algn="just" defTabSz="914400" rtl="0" eaLnBrk="1" fontAlgn="auto" latinLnBrk="0" hangingPunct="1">
              <a:lnSpc>
                <a:spcPct val="100000"/>
              </a:lnSpc>
              <a:spcBef>
                <a:spcPts val="0"/>
              </a:spcBef>
              <a:spcAft>
                <a:spcPts val="0"/>
              </a:spcAft>
              <a:buClr>
                <a:srgbClr val="595959"/>
              </a:buClr>
              <a:buSzPts val="1400"/>
              <a:buFont typeface="Montserrat"/>
              <a:buAutoNum type="arabicPeriod"/>
              <a:tabLst/>
              <a:defRPr/>
            </a:pPr>
            <a:r>
              <a:rPr lang="en-US" dirty="0">
                <a:sym typeface="Montserrat"/>
              </a:rPr>
              <a:t>Component diagram</a:t>
            </a:r>
          </a:p>
          <a:p>
            <a:pPr marL="228600" marR="0" lvl="0" indent="-228600" algn="just" defTabSz="914400" rtl="0" eaLnBrk="1" fontAlgn="auto" latinLnBrk="0" hangingPunct="1">
              <a:lnSpc>
                <a:spcPct val="100000"/>
              </a:lnSpc>
              <a:spcBef>
                <a:spcPts val="0"/>
              </a:spcBef>
              <a:spcAft>
                <a:spcPts val="0"/>
              </a:spcAft>
              <a:buClr>
                <a:srgbClr val="595959"/>
              </a:buClr>
              <a:buSzPts val="1400"/>
              <a:buFont typeface="Montserrat"/>
              <a:buAutoNum type="arabicPeriod"/>
              <a:tabLst/>
              <a:defRPr/>
            </a:pPr>
            <a:r>
              <a:rPr lang="en-US" dirty="0">
                <a:sym typeface="Montserrat"/>
              </a:rPr>
              <a:t>Package diagram</a:t>
            </a:r>
          </a:p>
          <a:p>
            <a:pPr marL="228600" marR="0" lvl="0" indent="-228600" algn="just" defTabSz="914400" rtl="0" eaLnBrk="1" fontAlgn="auto" latinLnBrk="0" hangingPunct="1">
              <a:lnSpc>
                <a:spcPct val="100000"/>
              </a:lnSpc>
              <a:spcBef>
                <a:spcPts val="0"/>
              </a:spcBef>
              <a:spcAft>
                <a:spcPts val="0"/>
              </a:spcAft>
              <a:buClr>
                <a:srgbClr val="595959"/>
              </a:buClr>
              <a:buSzPts val="1400"/>
              <a:buFont typeface="Montserrat"/>
              <a:buAutoNum type="arabicPeriod"/>
              <a:tabLst/>
              <a:defRPr/>
            </a:pPr>
            <a:endParaRPr lang="en-US" dirty="0">
              <a:sym typeface="Montserrat"/>
            </a:endParaRPr>
          </a:p>
          <a:p>
            <a:pPr marL="457200" marR="0" lvl="0" indent="-317500" algn="just" defTabSz="914400" rtl="0" eaLnBrk="1" fontAlgn="auto" latinLnBrk="0" hangingPunct="1">
              <a:lnSpc>
                <a:spcPct val="100000"/>
              </a:lnSpc>
              <a:spcBef>
                <a:spcPts val="0"/>
              </a:spcBef>
              <a:spcAft>
                <a:spcPts val="0"/>
              </a:spcAft>
              <a:buClr>
                <a:srgbClr val="595959"/>
              </a:buClr>
              <a:buSzPts val="1400"/>
              <a:buFont typeface="Montserrat"/>
              <a:buNone/>
              <a:tabLst/>
              <a:defRPr/>
            </a:pPr>
            <a:endParaRPr lang="en-US" dirty="0">
              <a:sym typeface="Montserrat"/>
            </a:endParaRPr>
          </a:p>
          <a:p>
            <a:pPr marL="0" indent="0" algn="l">
              <a:buSzPts val="1100"/>
            </a:pPr>
            <a:endParaRPr lang="id-ID" dirty="0"/>
          </a:p>
        </p:txBody>
      </p:sp>
      <p:sp>
        <p:nvSpPr>
          <p:cNvPr id="20" name="Google Shape;664;p35">
            <a:extLst>
              <a:ext uri="{FF2B5EF4-FFF2-40B4-BE49-F238E27FC236}">
                <a16:creationId xmlns:a16="http://schemas.microsoft.com/office/drawing/2014/main" id="{9B3B8016-5904-5A2D-2263-36644955AF86}"/>
              </a:ext>
            </a:extLst>
          </p:cNvPr>
          <p:cNvSpPr txBox="1">
            <a:spLocks/>
          </p:cNvSpPr>
          <p:nvPr/>
        </p:nvSpPr>
        <p:spPr>
          <a:xfrm>
            <a:off x="6215993" y="1949185"/>
            <a:ext cx="2212913" cy="23719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1pPr>
            <a:lvl2pPr marL="914400" marR="0" lvl="1"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2pPr>
            <a:lvl3pPr marL="1371600" marR="0" lvl="2"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3pPr>
            <a:lvl4pPr marL="1828800" marR="0" lvl="3"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4pPr>
            <a:lvl5pPr marL="2286000" marR="0" lvl="4"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5pPr>
            <a:lvl6pPr marL="2743200" marR="0" lvl="5"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6pPr>
            <a:lvl7pPr marL="3200400" marR="0" lvl="6"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7pPr>
            <a:lvl8pPr marL="3657600" marR="0" lvl="7"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8pPr>
            <a:lvl9pPr marL="4114800" marR="0" lvl="8" indent="-317500" algn="ctr" rtl="0">
              <a:lnSpc>
                <a:spcPct val="100000"/>
              </a:lnSpc>
              <a:spcBef>
                <a:spcPts val="0"/>
              </a:spcBef>
              <a:spcAft>
                <a:spcPts val="0"/>
              </a:spcAft>
              <a:buClr>
                <a:schemeClr val="dk1"/>
              </a:buClr>
              <a:buSzPts val="1400"/>
              <a:buFont typeface="Karla"/>
              <a:buNone/>
              <a:defRPr sz="1400" b="0" i="0" u="none" strike="noStrike" cap="none">
                <a:solidFill>
                  <a:schemeClr val="dk1"/>
                </a:solidFill>
                <a:latin typeface="Karla"/>
                <a:ea typeface="Karla"/>
                <a:cs typeface="Karla"/>
                <a:sym typeface="Karla"/>
              </a:defRPr>
            </a:lvl9pPr>
          </a:lstStyle>
          <a:p>
            <a:pPr marL="0" indent="0" algn="l">
              <a:buSzPts val="1100"/>
            </a:pPr>
            <a:r>
              <a:rPr lang="id-ID" dirty="0"/>
              <a:t>Menggambarkan interaksi system dengan system lain/subsitem yang dimodelkan</a:t>
            </a:r>
          </a:p>
          <a:p>
            <a:pPr marL="0" indent="0" algn="l">
              <a:buSzPts val="1100"/>
            </a:pPr>
            <a:endParaRPr lang="en-US" dirty="0"/>
          </a:p>
          <a:p>
            <a:pPr marL="342900" indent="-342900" algn="l">
              <a:buSzPts val="1100"/>
              <a:buFont typeface="+mj-lt"/>
              <a:buAutoNum type="arabicPeriod"/>
            </a:pPr>
            <a:r>
              <a:rPr lang="id-ID" dirty="0"/>
              <a:t>Sequence diagram</a:t>
            </a:r>
          </a:p>
          <a:p>
            <a:pPr marL="342900" indent="-342900" algn="l">
              <a:buSzPts val="1100"/>
              <a:buFont typeface="+mj-lt"/>
              <a:buAutoNum type="arabicPeriod"/>
            </a:pPr>
            <a:r>
              <a:rPr lang="id-ID" dirty="0"/>
              <a:t>Communication diagram</a:t>
            </a:r>
          </a:p>
          <a:p>
            <a:pPr marL="342900" indent="-342900" algn="l">
              <a:buSzPts val="1100"/>
              <a:buFont typeface="+mj-lt"/>
              <a:buAutoNum type="arabicPeriod"/>
            </a:pPr>
            <a:r>
              <a:rPr lang="id-ID" dirty="0"/>
              <a:t>Timing diagram</a:t>
            </a:r>
          </a:p>
          <a:p>
            <a:pPr marL="342900" indent="-342900" algn="l">
              <a:buSzPts val="1100"/>
              <a:buFont typeface="+mj-lt"/>
              <a:buAutoNum type="arabicPeriod"/>
            </a:pPr>
            <a:r>
              <a:rPr lang="id-ID" dirty="0"/>
              <a:t>Interaction overview diagram </a:t>
            </a:r>
          </a:p>
          <a:p>
            <a:pPr marL="0" indent="0" algn="l">
              <a:buSzPts val="1100"/>
            </a:pPr>
            <a:endParaRPr lang="id-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grpSp>
        <p:nvGrpSpPr>
          <p:cNvPr id="1033" name="Google Shape;1033;p47"/>
          <p:cNvGrpSpPr/>
          <p:nvPr/>
        </p:nvGrpSpPr>
        <p:grpSpPr>
          <a:xfrm>
            <a:off x="5022725" y="1243388"/>
            <a:ext cx="3657590" cy="348347"/>
            <a:chOff x="4572050" y="100025"/>
            <a:chExt cx="3657590" cy="348347"/>
          </a:xfrm>
        </p:grpSpPr>
        <p:sp>
          <p:nvSpPr>
            <p:cNvPr id="1034" name="Google Shape;1034;p47"/>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7"/>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7"/>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7"/>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7"/>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7"/>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7"/>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7"/>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7"/>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7"/>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7"/>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7"/>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6" name="Google Shape;1046;p47"/>
          <p:cNvSpPr txBox="1">
            <a:spLocks noGrp="1"/>
          </p:cNvSpPr>
          <p:nvPr>
            <p:ph type="title"/>
          </p:nvPr>
        </p:nvSpPr>
        <p:spPr>
          <a:xfrm>
            <a:off x="1371600" y="1657350"/>
            <a:ext cx="6400800" cy="1828800"/>
          </a:xfrm>
          <a:prstGeom prst="rect">
            <a:avLst/>
          </a:prstGeom>
        </p:spPr>
        <p:txBody>
          <a:bodyPr spcFirstLastPara="1" wrap="square" lIns="91425" tIns="91425" rIns="91425" bIns="91425" anchor="ctr" anchorCtr="0">
            <a:noAutofit/>
          </a:bodyPr>
          <a:lstStyle/>
          <a:p>
            <a:r>
              <a:rPr lang="fi-FI" sz="4000" dirty="0"/>
              <a:t>USE CASE </a:t>
            </a:r>
            <a:br>
              <a:rPr lang="fi-FI" sz="4000" dirty="0"/>
            </a:br>
            <a:r>
              <a:rPr lang="fi-FI" sz="4000" dirty="0"/>
              <a:t>DIAGRAM</a:t>
            </a:r>
          </a:p>
        </p:txBody>
      </p:sp>
      <p:sp>
        <p:nvSpPr>
          <p:cNvPr id="1047" name="Google Shape;1047;p47"/>
          <p:cNvSpPr txBox="1">
            <a:spLocks noGrp="1"/>
          </p:cNvSpPr>
          <p:nvPr>
            <p:ph type="subTitle" idx="1"/>
          </p:nvPr>
        </p:nvSpPr>
        <p:spPr>
          <a:xfrm>
            <a:off x="1828850" y="3877100"/>
            <a:ext cx="54864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01</a:t>
            </a:r>
            <a:endParaRPr dirty="0"/>
          </a:p>
        </p:txBody>
      </p:sp>
      <p:sp>
        <p:nvSpPr>
          <p:cNvPr id="1048" name="Google Shape;1048;p47"/>
          <p:cNvSpPr/>
          <p:nvPr/>
        </p:nvSpPr>
        <p:spPr>
          <a:xfrm rot="-2700000">
            <a:off x="7125203" y="4050192"/>
            <a:ext cx="365716" cy="365716"/>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7"/>
          <p:cNvSpPr/>
          <p:nvPr/>
        </p:nvSpPr>
        <p:spPr>
          <a:xfrm>
            <a:off x="4354774" y="133502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7"/>
          <p:cNvSpPr/>
          <p:nvPr/>
        </p:nvSpPr>
        <p:spPr>
          <a:xfrm>
            <a:off x="7156362" y="3584257"/>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7"/>
          <p:cNvSpPr/>
          <p:nvPr/>
        </p:nvSpPr>
        <p:spPr>
          <a:xfrm>
            <a:off x="6924022" y="3435605"/>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2" name="Google Shape;1052;p47"/>
          <p:cNvGrpSpPr/>
          <p:nvPr/>
        </p:nvGrpSpPr>
        <p:grpSpPr>
          <a:xfrm>
            <a:off x="136938" y="1074640"/>
            <a:ext cx="1827475" cy="1051350"/>
            <a:chOff x="274188" y="1278048"/>
            <a:chExt cx="1827475" cy="1051350"/>
          </a:xfrm>
        </p:grpSpPr>
        <p:sp>
          <p:nvSpPr>
            <p:cNvPr id="1053" name="Google Shape;1053;p47"/>
            <p:cNvSpPr/>
            <p:nvPr/>
          </p:nvSpPr>
          <p:spPr>
            <a:xfrm>
              <a:off x="364363" y="1369398"/>
              <a:ext cx="1737300"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4" name="Google Shape;1054;p47"/>
            <p:cNvGrpSpPr/>
            <p:nvPr/>
          </p:nvGrpSpPr>
          <p:grpSpPr>
            <a:xfrm>
              <a:off x="274188" y="1278048"/>
              <a:ext cx="1737300" cy="960000"/>
              <a:chOff x="7146475" y="2190661"/>
              <a:chExt cx="1737300" cy="960000"/>
            </a:xfrm>
          </p:grpSpPr>
          <p:sp>
            <p:nvSpPr>
              <p:cNvPr id="1055" name="Google Shape;1055;p47"/>
              <p:cNvSpPr/>
              <p:nvPr/>
            </p:nvSpPr>
            <p:spPr>
              <a:xfrm>
                <a:off x="7146475" y="2190661"/>
                <a:ext cx="1737300"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6" name="Google Shape;1056;p47"/>
              <p:cNvCxnSpPr/>
              <p:nvPr/>
            </p:nvCxnSpPr>
            <p:spPr>
              <a:xfrm>
                <a:off x="7151600" y="2373361"/>
                <a:ext cx="1724700" cy="0"/>
              </a:xfrm>
              <a:prstGeom prst="straightConnector1">
                <a:avLst/>
              </a:prstGeom>
              <a:noFill/>
              <a:ln w="28575" cap="flat" cmpd="sng">
                <a:solidFill>
                  <a:schemeClr val="dk1"/>
                </a:solidFill>
                <a:prstDash val="solid"/>
                <a:round/>
                <a:headEnd type="none" w="med" len="med"/>
                <a:tailEnd type="none" w="med" len="med"/>
              </a:ln>
            </p:spPr>
          </p:cxnSp>
        </p:grpSp>
        <p:grpSp>
          <p:nvGrpSpPr>
            <p:cNvPr id="1057" name="Google Shape;1057;p47"/>
            <p:cNvGrpSpPr/>
            <p:nvPr/>
          </p:nvGrpSpPr>
          <p:grpSpPr>
            <a:xfrm>
              <a:off x="447057" y="1555937"/>
              <a:ext cx="1391436" cy="587426"/>
              <a:chOff x="817139" y="2952501"/>
              <a:chExt cx="1391436" cy="587426"/>
            </a:xfrm>
          </p:grpSpPr>
          <p:sp>
            <p:nvSpPr>
              <p:cNvPr id="1058" name="Google Shape;1058;p47"/>
              <p:cNvSpPr/>
              <p:nvPr/>
            </p:nvSpPr>
            <p:spPr>
              <a:xfrm>
                <a:off x="834354" y="3033062"/>
                <a:ext cx="328236" cy="324038"/>
              </a:xfrm>
              <a:custGeom>
                <a:avLst/>
                <a:gdLst/>
                <a:ahLst/>
                <a:cxnLst/>
                <a:rect l="l" t="t" r="r" b="b"/>
                <a:pathLst>
                  <a:path w="8732" h="8733" extrusionOk="0">
                    <a:moveTo>
                      <a:pt x="4366" y="1"/>
                    </a:moveTo>
                    <a:cubicBezTo>
                      <a:pt x="1951" y="1"/>
                      <a:pt x="0" y="1952"/>
                      <a:pt x="0" y="4366"/>
                    </a:cubicBezTo>
                    <a:cubicBezTo>
                      <a:pt x="0" y="6757"/>
                      <a:pt x="1951" y="8732"/>
                      <a:pt x="4366" y="8732"/>
                    </a:cubicBezTo>
                    <a:cubicBezTo>
                      <a:pt x="6780" y="8732"/>
                      <a:pt x="8732" y="6757"/>
                      <a:pt x="8732" y="4366"/>
                    </a:cubicBezTo>
                    <a:cubicBezTo>
                      <a:pt x="8732" y="1952"/>
                      <a:pt x="6780" y="1"/>
                      <a:pt x="4366"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7"/>
              <p:cNvSpPr/>
              <p:nvPr/>
            </p:nvSpPr>
            <p:spPr>
              <a:xfrm>
                <a:off x="817139" y="3173107"/>
                <a:ext cx="735110" cy="366820"/>
              </a:xfrm>
              <a:custGeom>
                <a:avLst/>
                <a:gdLst/>
                <a:ahLst/>
                <a:cxnLst/>
                <a:rect l="l" t="t" r="r" b="b"/>
                <a:pathLst>
                  <a:path w="19556" h="9886" extrusionOk="0">
                    <a:moveTo>
                      <a:pt x="10025" y="0"/>
                    </a:moveTo>
                    <a:cubicBezTo>
                      <a:pt x="7970" y="0"/>
                      <a:pt x="5937" y="1254"/>
                      <a:pt x="5263" y="3544"/>
                    </a:cubicBezTo>
                    <a:cubicBezTo>
                      <a:pt x="4773" y="3298"/>
                      <a:pt x="4258" y="3184"/>
                      <a:pt x="3754" y="3184"/>
                    </a:cubicBezTo>
                    <a:cubicBezTo>
                      <a:pt x="2252" y="3184"/>
                      <a:pt x="848" y="4199"/>
                      <a:pt x="482" y="5787"/>
                    </a:cubicBezTo>
                    <a:cubicBezTo>
                      <a:pt x="0" y="7884"/>
                      <a:pt x="1590" y="9886"/>
                      <a:pt x="3723" y="9886"/>
                    </a:cubicBezTo>
                    <a:cubicBezTo>
                      <a:pt x="3748" y="9886"/>
                      <a:pt x="3774" y="9885"/>
                      <a:pt x="3799" y="9885"/>
                    </a:cubicBezTo>
                    <a:lnTo>
                      <a:pt x="15531" y="9885"/>
                    </a:lnTo>
                    <a:cubicBezTo>
                      <a:pt x="17750" y="9885"/>
                      <a:pt x="19555" y="8104"/>
                      <a:pt x="19555" y="5885"/>
                    </a:cubicBezTo>
                    <a:cubicBezTo>
                      <a:pt x="19555" y="3641"/>
                      <a:pt x="17750" y="1861"/>
                      <a:pt x="15531" y="1861"/>
                    </a:cubicBezTo>
                    <a:cubicBezTo>
                      <a:pt x="15019" y="1861"/>
                      <a:pt x="14531" y="1958"/>
                      <a:pt x="14068" y="2129"/>
                    </a:cubicBezTo>
                    <a:cubicBezTo>
                      <a:pt x="13064" y="681"/>
                      <a:pt x="11538" y="0"/>
                      <a:pt x="10025"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7"/>
              <p:cNvSpPr/>
              <p:nvPr/>
            </p:nvSpPr>
            <p:spPr>
              <a:xfrm>
                <a:off x="1739143" y="2952501"/>
                <a:ext cx="162314" cy="219958"/>
              </a:xfrm>
              <a:custGeom>
                <a:avLst/>
                <a:gdLst/>
                <a:ahLst/>
                <a:cxnLst/>
                <a:rect l="l" t="t" r="r" b="b"/>
                <a:pathLst>
                  <a:path w="4318" h="5928" extrusionOk="0">
                    <a:moveTo>
                      <a:pt x="2245" y="1"/>
                    </a:moveTo>
                    <a:cubicBezTo>
                      <a:pt x="1976" y="1"/>
                      <a:pt x="1708" y="25"/>
                      <a:pt x="1440" y="99"/>
                    </a:cubicBezTo>
                    <a:cubicBezTo>
                      <a:pt x="1196" y="147"/>
                      <a:pt x="976" y="245"/>
                      <a:pt x="757" y="367"/>
                    </a:cubicBezTo>
                    <a:cubicBezTo>
                      <a:pt x="489" y="513"/>
                      <a:pt x="245" y="708"/>
                      <a:pt x="1" y="928"/>
                    </a:cubicBezTo>
                    <a:lnTo>
                      <a:pt x="854" y="1952"/>
                    </a:lnTo>
                    <a:cubicBezTo>
                      <a:pt x="1050" y="1757"/>
                      <a:pt x="1269" y="1611"/>
                      <a:pt x="1489" y="1464"/>
                    </a:cubicBezTo>
                    <a:cubicBezTo>
                      <a:pt x="1659" y="1367"/>
                      <a:pt x="1854" y="1318"/>
                      <a:pt x="2049" y="1318"/>
                    </a:cubicBezTo>
                    <a:cubicBezTo>
                      <a:pt x="2196" y="1318"/>
                      <a:pt x="2367" y="1367"/>
                      <a:pt x="2464" y="1440"/>
                    </a:cubicBezTo>
                    <a:cubicBezTo>
                      <a:pt x="2562" y="1538"/>
                      <a:pt x="2635" y="1684"/>
                      <a:pt x="2610" y="1806"/>
                    </a:cubicBezTo>
                    <a:cubicBezTo>
                      <a:pt x="2610" y="1928"/>
                      <a:pt x="2586" y="2050"/>
                      <a:pt x="2537" y="2172"/>
                    </a:cubicBezTo>
                    <a:cubicBezTo>
                      <a:pt x="2488" y="2318"/>
                      <a:pt x="2391" y="2440"/>
                      <a:pt x="2293" y="2562"/>
                    </a:cubicBezTo>
                    <a:cubicBezTo>
                      <a:pt x="2171" y="2733"/>
                      <a:pt x="1879" y="3025"/>
                      <a:pt x="1489" y="3440"/>
                    </a:cubicBezTo>
                    <a:lnTo>
                      <a:pt x="50" y="4903"/>
                    </a:lnTo>
                    <a:lnTo>
                      <a:pt x="50" y="5928"/>
                    </a:lnTo>
                    <a:lnTo>
                      <a:pt x="4318" y="5928"/>
                    </a:lnTo>
                    <a:lnTo>
                      <a:pt x="4318" y="4659"/>
                    </a:lnTo>
                    <a:lnTo>
                      <a:pt x="2098" y="4659"/>
                    </a:lnTo>
                    <a:lnTo>
                      <a:pt x="2098" y="4611"/>
                    </a:lnTo>
                    <a:cubicBezTo>
                      <a:pt x="2757" y="4050"/>
                      <a:pt x="3171" y="3635"/>
                      <a:pt x="3367" y="3440"/>
                    </a:cubicBezTo>
                    <a:cubicBezTo>
                      <a:pt x="3562" y="3245"/>
                      <a:pt x="3708" y="3050"/>
                      <a:pt x="3854" y="2830"/>
                    </a:cubicBezTo>
                    <a:cubicBezTo>
                      <a:pt x="4098" y="2464"/>
                      <a:pt x="4220" y="2025"/>
                      <a:pt x="4220" y="1611"/>
                    </a:cubicBezTo>
                    <a:cubicBezTo>
                      <a:pt x="4220" y="1294"/>
                      <a:pt x="4123" y="1025"/>
                      <a:pt x="3952" y="781"/>
                    </a:cubicBezTo>
                    <a:cubicBezTo>
                      <a:pt x="3781" y="513"/>
                      <a:pt x="3562" y="318"/>
                      <a:pt x="3269" y="196"/>
                    </a:cubicBezTo>
                    <a:cubicBezTo>
                      <a:pt x="2952" y="50"/>
                      <a:pt x="2610" y="1"/>
                      <a:pt x="2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7"/>
              <p:cNvSpPr/>
              <p:nvPr/>
            </p:nvSpPr>
            <p:spPr>
              <a:xfrm>
                <a:off x="1926175" y="2955247"/>
                <a:ext cx="129310" cy="217213"/>
              </a:xfrm>
              <a:custGeom>
                <a:avLst/>
                <a:gdLst/>
                <a:ahLst/>
                <a:cxnLst/>
                <a:rect l="l" t="t" r="r" b="b"/>
                <a:pathLst>
                  <a:path w="3440" h="5854" extrusionOk="0">
                    <a:moveTo>
                      <a:pt x="2000" y="0"/>
                    </a:moveTo>
                    <a:lnTo>
                      <a:pt x="0" y="1659"/>
                    </a:lnTo>
                    <a:lnTo>
                      <a:pt x="805" y="2659"/>
                    </a:lnTo>
                    <a:lnTo>
                      <a:pt x="1488" y="2122"/>
                    </a:lnTo>
                    <a:cubicBezTo>
                      <a:pt x="1610" y="2000"/>
                      <a:pt x="1732" y="1878"/>
                      <a:pt x="1854" y="1732"/>
                    </a:cubicBezTo>
                    <a:lnTo>
                      <a:pt x="1854" y="1732"/>
                    </a:lnTo>
                    <a:cubicBezTo>
                      <a:pt x="1829" y="2049"/>
                      <a:pt x="1829" y="2390"/>
                      <a:pt x="1829" y="2756"/>
                    </a:cubicBezTo>
                    <a:lnTo>
                      <a:pt x="1829" y="5854"/>
                    </a:lnTo>
                    <a:lnTo>
                      <a:pt x="3439" y="5854"/>
                    </a:lnTo>
                    <a:lnTo>
                      <a:pt x="34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7"/>
              <p:cNvSpPr/>
              <p:nvPr/>
            </p:nvSpPr>
            <p:spPr>
              <a:xfrm>
                <a:off x="2096669" y="2952501"/>
                <a:ext cx="111905" cy="112354"/>
              </a:xfrm>
              <a:custGeom>
                <a:avLst/>
                <a:gdLst/>
                <a:ahLst/>
                <a:cxnLst/>
                <a:rect l="l" t="t" r="r" b="b"/>
                <a:pathLst>
                  <a:path w="2977" h="3028" extrusionOk="0">
                    <a:moveTo>
                      <a:pt x="1537" y="830"/>
                    </a:moveTo>
                    <a:cubicBezTo>
                      <a:pt x="1806" y="830"/>
                      <a:pt x="1928" y="1050"/>
                      <a:pt x="1928" y="1513"/>
                    </a:cubicBezTo>
                    <a:cubicBezTo>
                      <a:pt x="1928" y="1977"/>
                      <a:pt x="1806" y="2220"/>
                      <a:pt x="1537" y="2220"/>
                    </a:cubicBezTo>
                    <a:cubicBezTo>
                      <a:pt x="1415" y="2220"/>
                      <a:pt x="1293" y="2147"/>
                      <a:pt x="1220" y="2050"/>
                    </a:cubicBezTo>
                    <a:cubicBezTo>
                      <a:pt x="1147" y="1879"/>
                      <a:pt x="1123" y="1684"/>
                      <a:pt x="1123" y="1513"/>
                    </a:cubicBezTo>
                    <a:lnTo>
                      <a:pt x="1147" y="1513"/>
                    </a:lnTo>
                    <a:cubicBezTo>
                      <a:pt x="1147" y="1050"/>
                      <a:pt x="1269" y="830"/>
                      <a:pt x="1537" y="830"/>
                    </a:cubicBezTo>
                    <a:close/>
                    <a:moveTo>
                      <a:pt x="1562" y="1"/>
                    </a:moveTo>
                    <a:cubicBezTo>
                      <a:pt x="1171" y="1"/>
                      <a:pt x="781" y="147"/>
                      <a:pt x="513" y="416"/>
                    </a:cubicBezTo>
                    <a:cubicBezTo>
                      <a:pt x="1" y="1050"/>
                      <a:pt x="1" y="1977"/>
                      <a:pt x="513" y="2611"/>
                    </a:cubicBezTo>
                    <a:cubicBezTo>
                      <a:pt x="764" y="2862"/>
                      <a:pt x="1101" y="3028"/>
                      <a:pt x="1463" y="3028"/>
                    </a:cubicBezTo>
                    <a:cubicBezTo>
                      <a:pt x="1488" y="3028"/>
                      <a:pt x="1513" y="3027"/>
                      <a:pt x="1537" y="3025"/>
                    </a:cubicBezTo>
                    <a:cubicBezTo>
                      <a:pt x="1565" y="3027"/>
                      <a:pt x="1593" y="3028"/>
                      <a:pt x="1621" y="3028"/>
                    </a:cubicBezTo>
                    <a:cubicBezTo>
                      <a:pt x="1980" y="3028"/>
                      <a:pt x="2314" y="2882"/>
                      <a:pt x="2586" y="2611"/>
                    </a:cubicBezTo>
                    <a:cubicBezTo>
                      <a:pt x="2854" y="2318"/>
                      <a:pt x="2976" y="1928"/>
                      <a:pt x="2952" y="1513"/>
                    </a:cubicBezTo>
                    <a:cubicBezTo>
                      <a:pt x="2976" y="1123"/>
                      <a:pt x="2830" y="733"/>
                      <a:pt x="2586" y="416"/>
                    </a:cubicBezTo>
                    <a:cubicBezTo>
                      <a:pt x="2318" y="147"/>
                      <a:pt x="1928" y="1"/>
                      <a:pt x="1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grpSp>
        <p:nvGrpSpPr>
          <p:cNvPr id="1093" name="Google Shape;1093;p49"/>
          <p:cNvGrpSpPr/>
          <p:nvPr/>
        </p:nvGrpSpPr>
        <p:grpSpPr>
          <a:xfrm>
            <a:off x="4754850" y="1251997"/>
            <a:ext cx="3763400" cy="3725700"/>
            <a:chOff x="4754850" y="887475"/>
            <a:chExt cx="3763400" cy="3725700"/>
          </a:xfrm>
        </p:grpSpPr>
        <p:sp>
          <p:nvSpPr>
            <p:cNvPr id="1094" name="Google Shape;1094;p49"/>
            <p:cNvSpPr/>
            <p:nvPr/>
          </p:nvSpPr>
          <p:spPr>
            <a:xfrm>
              <a:off x="4844450" y="978975"/>
              <a:ext cx="3673800" cy="3634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49"/>
            <p:cNvGrpSpPr/>
            <p:nvPr/>
          </p:nvGrpSpPr>
          <p:grpSpPr>
            <a:xfrm>
              <a:off x="4754850" y="887475"/>
              <a:ext cx="3674404" cy="3616200"/>
              <a:chOff x="4754850" y="887475"/>
              <a:chExt cx="3674404" cy="3616200"/>
            </a:xfrm>
          </p:grpSpPr>
          <p:sp>
            <p:nvSpPr>
              <p:cNvPr id="1096" name="Google Shape;1096;p49"/>
              <p:cNvSpPr/>
              <p:nvPr/>
            </p:nvSpPr>
            <p:spPr>
              <a:xfrm>
                <a:off x="4754850" y="887475"/>
                <a:ext cx="3673800" cy="3616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7" name="Google Shape;1097;p49"/>
              <p:cNvCxnSpPr/>
              <p:nvPr/>
            </p:nvCxnSpPr>
            <p:spPr>
              <a:xfrm>
                <a:off x="4755154" y="1253333"/>
                <a:ext cx="3674100" cy="0"/>
              </a:xfrm>
              <a:prstGeom prst="straightConnector1">
                <a:avLst/>
              </a:prstGeom>
              <a:noFill/>
              <a:ln w="28575" cap="flat" cmpd="sng">
                <a:solidFill>
                  <a:schemeClr val="dk1"/>
                </a:solidFill>
                <a:prstDash val="solid"/>
                <a:round/>
                <a:headEnd type="none" w="med" len="med"/>
                <a:tailEnd type="none" w="med" len="med"/>
              </a:ln>
            </p:spPr>
          </p:cxnSp>
          <p:grpSp>
            <p:nvGrpSpPr>
              <p:cNvPr id="1098" name="Google Shape;1098;p49"/>
              <p:cNvGrpSpPr/>
              <p:nvPr/>
            </p:nvGrpSpPr>
            <p:grpSpPr>
              <a:xfrm>
                <a:off x="7492324" y="978977"/>
                <a:ext cx="845101" cy="183000"/>
                <a:chOff x="1605849" y="363963"/>
                <a:chExt cx="845101" cy="183000"/>
              </a:xfrm>
            </p:grpSpPr>
            <p:sp>
              <p:nvSpPr>
                <p:cNvPr id="1099" name="Google Shape;1099;p49"/>
                <p:cNvSpPr/>
                <p:nvPr/>
              </p:nvSpPr>
              <p:spPr>
                <a:xfrm>
                  <a:off x="1951450" y="367563"/>
                  <a:ext cx="179400" cy="179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9"/>
                <p:cNvGrpSpPr/>
                <p:nvPr/>
              </p:nvGrpSpPr>
              <p:grpSpPr>
                <a:xfrm>
                  <a:off x="2267950" y="363963"/>
                  <a:ext cx="183000" cy="183000"/>
                  <a:chOff x="8225400" y="367488"/>
                  <a:chExt cx="183000" cy="183000"/>
                </a:xfrm>
              </p:grpSpPr>
              <p:cxnSp>
                <p:nvCxnSpPr>
                  <p:cNvPr id="1101" name="Google Shape;1101;p49"/>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102" name="Google Shape;1102;p49"/>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cxnSp>
              <p:nvCxnSpPr>
                <p:cNvPr id="1103" name="Google Shape;1103;p49"/>
                <p:cNvCxnSpPr/>
                <p:nvPr/>
              </p:nvCxnSpPr>
              <p:spPr>
                <a:xfrm>
                  <a:off x="1605849" y="546963"/>
                  <a:ext cx="208500" cy="0"/>
                </a:xfrm>
                <a:prstGeom prst="straightConnector1">
                  <a:avLst/>
                </a:prstGeom>
                <a:noFill/>
                <a:ln w="28575" cap="flat" cmpd="sng">
                  <a:solidFill>
                    <a:schemeClr val="dk1"/>
                  </a:solidFill>
                  <a:prstDash val="solid"/>
                  <a:round/>
                  <a:headEnd type="none" w="med" len="med"/>
                  <a:tailEnd type="none" w="med" len="med"/>
                </a:ln>
              </p:spPr>
            </p:cxnSp>
          </p:grpSp>
        </p:grpSp>
      </p:grpSp>
      <p:sp>
        <p:nvSpPr>
          <p:cNvPr id="1105" name="Google Shape;1105;p49"/>
          <p:cNvSpPr txBox="1">
            <a:spLocks noGrp="1"/>
          </p:cNvSpPr>
          <p:nvPr>
            <p:ph type="subTitle" idx="1"/>
          </p:nvPr>
        </p:nvSpPr>
        <p:spPr>
          <a:xfrm>
            <a:off x="522431" y="669508"/>
            <a:ext cx="3674100" cy="971400"/>
          </a:xfrm>
          <a:prstGeom prst="rect">
            <a:avLst/>
          </a:prstGeom>
        </p:spPr>
        <p:txBody>
          <a:bodyPr spcFirstLastPara="1" wrap="square" lIns="91425" tIns="91425" rIns="91425" bIns="91425" anchor="t" anchorCtr="0">
            <a:noAutofit/>
          </a:bodyPr>
          <a:lstStyle/>
          <a:p>
            <a:pPr marL="285750" indent="-285750" algn="just">
              <a:spcBef>
                <a:spcPts val="600"/>
              </a:spcBef>
              <a:buFont typeface="Arial" panose="020B0604020202020204" pitchFamily="34" charset="0"/>
              <a:buChar char="•"/>
            </a:pPr>
            <a:r>
              <a:rPr lang="en-US" sz="1600" dirty="0" err="1">
                <a:solidFill>
                  <a:schemeClr val="bg2">
                    <a:lumMod val="50000"/>
                  </a:schemeClr>
                </a:solidFill>
                <a:latin typeface="Calibri" panose="020F0502020204030204" pitchFamily="34" charset="0"/>
              </a:rPr>
              <a:t>Memodelkan</a:t>
            </a:r>
            <a:r>
              <a:rPr lang="en-US" sz="1600" dirty="0">
                <a:solidFill>
                  <a:schemeClr val="bg2">
                    <a:lumMod val="50000"/>
                  </a:schemeClr>
                </a:solidFill>
                <a:latin typeface="Calibri" panose="020F0502020204030204" pitchFamily="34" charset="0"/>
              </a:rPr>
              <a:t>  </a:t>
            </a:r>
            <a:r>
              <a:rPr lang="en-US" sz="1600" dirty="0" err="1">
                <a:solidFill>
                  <a:schemeClr val="bg2">
                    <a:lumMod val="50000"/>
                  </a:schemeClr>
                </a:solidFill>
                <a:latin typeface="Calibri" panose="020F0502020204030204" pitchFamily="34" charset="0"/>
              </a:rPr>
              <a:t>sekumpulan</a:t>
            </a:r>
            <a:r>
              <a:rPr lang="en-US" sz="1600" dirty="0">
                <a:solidFill>
                  <a:schemeClr val="bg2">
                    <a:lumMod val="50000"/>
                  </a:schemeClr>
                </a:solidFill>
                <a:latin typeface="Calibri" panose="020F0502020204030204" pitchFamily="34" charset="0"/>
              </a:rPr>
              <a:t> use case, </a:t>
            </a:r>
            <a:r>
              <a:rPr lang="en-US" sz="1600" dirty="0" err="1">
                <a:solidFill>
                  <a:schemeClr val="bg2">
                    <a:lumMod val="50000"/>
                  </a:schemeClr>
                </a:solidFill>
                <a:latin typeface="Calibri" panose="020F0502020204030204" pitchFamily="34" charset="0"/>
              </a:rPr>
              <a:t>aktor</a:t>
            </a:r>
            <a:r>
              <a:rPr lang="en-US" sz="1600" dirty="0">
                <a:solidFill>
                  <a:schemeClr val="bg2">
                    <a:lumMod val="50000"/>
                  </a:schemeClr>
                </a:solidFill>
                <a:latin typeface="Calibri" panose="020F0502020204030204" pitchFamily="34" charset="0"/>
              </a:rPr>
              <a:t> dan </a:t>
            </a:r>
            <a:r>
              <a:rPr lang="en-US" sz="1600" dirty="0" err="1">
                <a:solidFill>
                  <a:schemeClr val="bg2">
                    <a:lumMod val="50000"/>
                  </a:schemeClr>
                </a:solidFill>
                <a:latin typeface="Calibri" panose="020F0502020204030204" pitchFamily="34" charset="0"/>
              </a:rPr>
              <a:t>relasinya</a:t>
            </a:r>
            <a:r>
              <a:rPr lang="en-US" sz="1600" dirty="0">
                <a:solidFill>
                  <a:schemeClr val="bg2">
                    <a:lumMod val="50000"/>
                  </a:schemeClr>
                </a:solidFill>
                <a:latin typeface="Calibri" panose="020F0502020204030204" pitchFamily="34" charset="0"/>
              </a:rPr>
              <a:t>. </a:t>
            </a:r>
          </a:p>
          <a:p>
            <a:pPr marL="285750" indent="-285750" algn="just">
              <a:spcBef>
                <a:spcPts val="600"/>
              </a:spcBef>
              <a:spcAft>
                <a:spcPts val="600"/>
              </a:spcAft>
              <a:buFont typeface="Arial" panose="020B0604020202020204" pitchFamily="34" charset="0"/>
              <a:buChar char="•"/>
            </a:pPr>
            <a:r>
              <a:rPr lang="en-ID" sz="1600" dirty="0" err="1">
                <a:solidFill>
                  <a:schemeClr val="bg2">
                    <a:lumMod val="50000"/>
                  </a:schemeClr>
                </a:solidFill>
                <a:latin typeface="Calibri" panose="020F0502020204030204" pitchFamily="34" charset="0"/>
              </a:rPr>
              <a:t>Ditekankan</a:t>
            </a:r>
            <a:r>
              <a:rPr lang="en-ID" sz="1600" dirty="0">
                <a:solidFill>
                  <a:schemeClr val="bg2">
                    <a:lumMod val="50000"/>
                  </a:schemeClr>
                </a:solidFill>
                <a:latin typeface="Calibri" panose="020F0502020204030204" pitchFamily="34" charset="0"/>
              </a:rPr>
              <a:t> </a:t>
            </a:r>
            <a:r>
              <a:rPr lang="en-ID" sz="1600" dirty="0" err="1">
                <a:solidFill>
                  <a:schemeClr val="bg2">
                    <a:lumMod val="50000"/>
                  </a:schemeClr>
                </a:solidFill>
                <a:latin typeface="Calibri" panose="020F0502020204030204" pitchFamily="34" charset="0"/>
              </a:rPr>
              <a:t>adalah</a:t>
            </a:r>
            <a:r>
              <a:rPr lang="en-ID" sz="1600" dirty="0">
                <a:solidFill>
                  <a:schemeClr val="bg2">
                    <a:lumMod val="50000"/>
                  </a:schemeClr>
                </a:solidFill>
                <a:latin typeface="Calibri" panose="020F0502020204030204" pitchFamily="34" charset="0"/>
              </a:rPr>
              <a:t> “</a:t>
            </a:r>
            <a:r>
              <a:rPr lang="en-ID" sz="1600" b="1" dirty="0" err="1">
                <a:solidFill>
                  <a:schemeClr val="bg2">
                    <a:lumMod val="50000"/>
                  </a:schemeClr>
                </a:solidFill>
                <a:latin typeface="Calibri" panose="020F0502020204030204" pitchFamily="34" charset="0"/>
              </a:rPr>
              <a:t>apa</a:t>
            </a:r>
            <a:r>
              <a:rPr lang="en-ID" sz="1600" dirty="0">
                <a:solidFill>
                  <a:schemeClr val="bg2">
                    <a:lumMod val="50000"/>
                  </a:schemeClr>
                </a:solidFill>
                <a:latin typeface="Calibri" panose="020F0502020204030204" pitchFamily="34" charset="0"/>
              </a:rPr>
              <a:t>” yang </a:t>
            </a:r>
            <a:r>
              <a:rPr lang="en-ID" sz="1600" dirty="0" err="1">
                <a:solidFill>
                  <a:schemeClr val="bg2">
                    <a:lumMod val="50000"/>
                  </a:schemeClr>
                </a:solidFill>
                <a:latin typeface="Calibri" panose="020F0502020204030204" pitchFamily="34" charset="0"/>
              </a:rPr>
              <a:t>diperbuat</a:t>
            </a:r>
            <a:r>
              <a:rPr lang="en-ID" sz="1600" dirty="0">
                <a:solidFill>
                  <a:schemeClr val="bg2">
                    <a:lumMod val="50000"/>
                  </a:schemeClr>
                </a:solidFill>
                <a:latin typeface="Calibri" panose="020F0502020204030204" pitchFamily="34" charset="0"/>
              </a:rPr>
              <a:t> </a:t>
            </a:r>
            <a:r>
              <a:rPr lang="en-ID" sz="1600" dirty="0" err="1">
                <a:solidFill>
                  <a:schemeClr val="bg2">
                    <a:lumMod val="50000"/>
                  </a:schemeClr>
                </a:solidFill>
                <a:latin typeface="Calibri" panose="020F0502020204030204" pitchFamily="34" charset="0"/>
              </a:rPr>
              <a:t>sistem</a:t>
            </a:r>
            <a:r>
              <a:rPr lang="en-ID" sz="1600" dirty="0">
                <a:solidFill>
                  <a:schemeClr val="bg2">
                    <a:lumMod val="50000"/>
                  </a:schemeClr>
                </a:solidFill>
                <a:latin typeface="Calibri" panose="020F0502020204030204" pitchFamily="34" charset="0"/>
              </a:rPr>
              <a:t>, dan </a:t>
            </a:r>
            <a:r>
              <a:rPr lang="en-ID" sz="1600" dirty="0" err="1">
                <a:solidFill>
                  <a:schemeClr val="bg2">
                    <a:lumMod val="50000"/>
                  </a:schemeClr>
                </a:solidFill>
                <a:latin typeface="Calibri" panose="020F0502020204030204" pitchFamily="34" charset="0"/>
              </a:rPr>
              <a:t>bukan</a:t>
            </a:r>
            <a:r>
              <a:rPr lang="en-ID" sz="1600" dirty="0">
                <a:solidFill>
                  <a:schemeClr val="bg2">
                    <a:lumMod val="50000"/>
                  </a:schemeClr>
                </a:solidFill>
                <a:latin typeface="Calibri" panose="020F0502020204030204" pitchFamily="34" charset="0"/>
              </a:rPr>
              <a:t> “</a:t>
            </a:r>
            <a:r>
              <a:rPr lang="en-ID" sz="1600" b="1" dirty="0" err="1">
                <a:solidFill>
                  <a:schemeClr val="bg2">
                    <a:lumMod val="50000"/>
                  </a:schemeClr>
                </a:solidFill>
                <a:latin typeface="Calibri" panose="020F0502020204030204" pitchFamily="34" charset="0"/>
              </a:rPr>
              <a:t>bagaimana</a:t>
            </a:r>
            <a:r>
              <a:rPr lang="en-ID" sz="1600" dirty="0">
                <a:solidFill>
                  <a:schemeClr val="bg2">
                    <a:lumMod val="50000"/>
                  </a:schemeClr>
                </a:solidFill>
                <a:latin typeface="Calibri" panose="020F0502020204030204" pitchFamily="34" charset="0"/>
              </a:rPr>
              <a:t>”</a:t>
            </a:r>
          </a:p>
          <a:p>
            <a:pPr marL="285750" indent="-285750" algn="just">
              <a:spcBef>
                <a:spcPts val="600"/>
              </a:spcBef>
              <a:spcAft>
                <a:spcPts val="600"/>
              </a:spcAft>
              <a:buFont typeface="Arial" panose="020B0604020202020204" pitchFamily="34" charset="0"/>
              <a:buChar char="•"/>
            </a:pPr>
            <a:r>
              <a:rPr lang="en-ID" sz="1600" dirty="0" err="1">
                <a:solidFill>
                  <a:schemeClr val="bg2">
                    <a:lumMod val="50000"/>
                  </a:schemeClr>
                </a:solidFill>
                <a:latin typeface="Calibri" panose="020F0502020204030204" pitchFamily="34" charset="0"/>
              </a:rPr>
              <a:t>Menggambarkan</a:t>
            </a:r>
            <a:r>
              <a:rPr lang="en-ID" sz="1600" dirty="0">
                <a:solidFill>
                  <a:schemeClr val="bg2">
                    <a:lumMod val="50000"/>
                  </a:schemeClr>
                </a:solidFill>
                <a:latin typeface="Calibri" panose="020F0502020204030204" pitchFamily="34" charset="0"/>
              </a:rPr>
              <a:t> </a:t>
            </a:r>
            <a:r>
              <a:rPr lang="en-ID" sz="1600" dirty="0" err="1">
                <a:solidFill>
                  <a:schemeClr val="bg2">
                    <a:lumMod val="50000"/>
                  </a:schemeClr>
                </a:solidFill>
                <a:latin typeface="Calibri" panose="020F0502020204030204" pitchFamily="34" charset="0"/>
              </a:rPr>
              <a:t>fungsionalitas</a:t>
            </a:r>
            <a:r>
              <a:rPr lang="en-ID" sz="1600" dirty="0">
                <a:solidFill>
                  <a:schemeClr val="bg2">
                    <a:lumMod val="50000"/>
                  </a:schemeClr>
                </a:solidFill>
                <a:latin typeface="Calibri" panose="020F0502020204030204" pitchFamily="34" charset="0"/>
              </a:rPr>
              <a:t> yang </a:t>
            </a:r>
            <a:r>
              <a:rPr lang="en-ID" sz="1600" dirty="0" err="1">
                <a:solidFill>
                  <a:schemeClr val="bg2">
                    <a:lumMod val="50000"/>
                  </a:schemeClr>
                </a:solidFill>
                <a:latin typeface="Calibri" panose="020F0502020204030204" pitchFamily="34" charset="0"/>
              </a:rPr>
              <a:t>diharapkan</a:t>
            </a:r>
            <a:r>
              <a:rPr lang="en-ID" sz="1600" dirty="0">
                <a:solidFill>
                  <a:schemeClr val="bg2">
                    <a:lumMod val="50000"/>
                  </a:schemeClr>
                </a:solidFill>
                <a:latin typeface="Calibri" panose="020F0502020204030204" pitchFamily="34" charset="0"/>
              </a:rPr>
              <a:t> </a:t>
            </a:r>
            <a:r>
              <a:rPr lang="en-ID" sz="1600" dirty="0" err="1">
                <a:solidFill>
                  <a:schemeClr val="bg2">
                    <a:lumMod val="50000"/>
                  </a:schemeClr>
                </a:solidFill>
                <a:latin typeface="Calibri" panose="020F0502020204030204" pitchFamily="34" charset="0"/>
              </a:rPr>
              <a:t>dari</a:t>
            </a:r>
            <a:r>
              <a:rPr lang="en-ID" sz="1600" dirty="0">
                <a:solidFill>
                  <a:schemeClr val="bg2">
                    <a:lumMod val="50000"/>
                  </a:schemeClr>
                </a:solidFill>
                <a:latin typeface="Calibri" panose="020F0502020204030204" pitchFamily="34" charset="0"/>
              </a:rPr>
              <a:t> </a:t>
            </a:r>
            <a:r>
              <a:rPr lang="en-ID" sz="1600" dirty="0" err="1">
                <a:solidFill>
                  <a:schemeClr val="bg2">
                    <a:lumMod val="50000"/>
                  </a:schemeClr>
                </a:solidFill>
                <a:latin typeface="Calibri" panose="020F0502020204030204" pitchFamily="34" charset="0"/>
              </a:rPr>
              <a:t>sebuah</a:t>
            </a:r>
            <a:r>
              <a:rPr lang="en-ID" sz="1600" dirty="0">
                <a:solidFill>
                  <a:schemeClr val="bg2">
                    <a:lumMod val="50000"/>
                  </a:schemeClr>
                </a:solidFill>
                <a:latin typeface="Calibri" panose="020F0502020204030204" pitchFamily="34" charset="0"/>
              </a:rPr>
              <a:t> </a:t>
            </a:r>
            <a:r>
              <a:rPr lang="en-ID" sz="1600" dirty="0" err="1">
                <a:solidFill>
                  <a:schemeClr val="bg2">
                    <a:lumMod val="50000"/>
                  </a:schemeClr>
                </a:solidFill>
                <a:latin typeface="Calibri" panose="020F0502020204030204" pitchFamily="34" charset="0"/>
              </a:rPr>
              <a:t>sistem</a:t>
            </a:r>
            <a:endParaRPr lang="en-ID" sz="1600" dirty="0">
              <a:solidFill>
                <a:schemeClr val="bg2">
                  <a:lumMod val="50000"/>
                </a:schemeClr>
              </a:solidFill>
              <a:latin typeface="Calibri" panose="020F0502020204030204" pitchFamily="34" charset="0"/>
            </a:endParaRPr>
          </a:p>
          <a:p>
            <a:pPr marL="285750" indent="-285750" algn="just">
              <a:spcBef>
                <a:spcPts val="600"/>
              </a:spcBef>
              <a:buFont typeface="Arial" panose="020B0604020202020204" pitchFamily="34" charset="0"/>
              <a:buChar char="•"/>
            </a:pPr>
            <a:r>
              <a:rPr lang="en-US" sz="1600" dirty="0">
                <a:solidFill>
                  <a:schemeClr val="bg2">
                    <a:lumMod val="50000"/>
                  </a:schemeClr>
                </a:solidFill>
                <a:latin typeface="Calibri" panose="020F0502020204030204" pitchFamily="34" charset="0"/>
              </a:rPr>
              <a:t>M</a:t>
            </a:r>
            <a:r>
              <a:rPr lang="id-ID" sz="1600" dirty="0">
                <a:solidFill>
                  <a:schemeClr val="bg2">
                    <a:lumMod val="50000"/>
                  </a:schemeClr>
                </a:solidFill>
                <a:latin typeface="Calibri" panose="020F0502020204030204" pitchFamily="34" charset="0"/>
              </a:rPr>
              <a:t>enggambarkan interaksi antara satu atau lebih aktor dengan sistem yang akan dibuat</a:t>
            </a:r>
            <a:endParaRPr lang="en-US" sz="1600" dirty="0">
              <a:solidFill>
                <a:schemeClr val="bg2">
                  <a:lumMod val="50000"/>
                </a:schemeClr>
              </a:solidFill>
              <a:latin typeface="Calibri" panose="020F0502020204030204" pitchFamily="34" charset="0"/>
            </a:endParaRPr>
          </a:p>
        </p:txBody>
      </p:sp>
      <p:grpSp>
        <p:nvGrpSpPr>
          <p:cNvPr id="1108" name="Google Shape;1108;p49"/>
          <p:cNvGrpSpPr/>
          <p:nvPr/>
        </p:nvGrpSpPr>
        <p:grpSpPr>
          <a:xfrm>
            <a:off x="5037791" y="2017577"/>
            <a:ext cx="3108869" cy="2451545"/>
            <a:chOff x="4992012" y="1988941"/>
            <a:chExt cx="3200400" cy="2519574"/>
          </a:xfrm>
        </p:grpSpPr>
        <p:sp>
          <p:nvSpPr>
            <p:cNvPr id="1109" name="Google Shape;1109;p49"/>
            <p:cNvSpPr/>
            <p:nvPr/>
          </p:nvSpPr>
          <p:spPr>
            <a:xfrm>
              <a:off x="4992012" y="1988941"/>
              <a:ext cx="3200400" cy="2136300"/>
            </a:xfrm>
            <a:prstGeom prst="roundRect">
              <a:avLst>
                <a:gd name="adj" fmla="val 6620"/>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6538881" y="3911740"/>
              <a:ext cx="106800" cy="106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5151750" y="2144425"/>
              <a:ext cx="2880300" cy="1619400"/>
            </a:xfrm>
            <a:prstGeom prst="roundRect">
              <a:avLst>
                <a:gd name="adj" fmla="val 0"/>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5983800" y="4127123"/>
              <a:ext cx="1216207" cy="381392"/>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 name="Google Shape;1114;p49"/>
          <p:cNvGrpSpPr/>
          <p:nvPr/>
        </p:nvGrpSpPr>
        <p:grpSpPr>
          <a:xfrm>
            <a:off x="8177500" y="535000"/>
            <a:ext cx="502800" cy="502800"/>
            <a:chOff x="1627550" y="2017350"/>
            <a:chExt cx="502800" cy="502800"/>
          </a:xfrm>
        </p:grpSpPr>
        <p:sp>
          <p:nvSpPr>
            <p:cNvPr id="1115" name="Google Shape;1115;p49"/>
            <p:cNvSpPr/>
            <p:nvPr/>
          </p:nvSpPr>
          <p:spPr>
            <a:xfrm>
              <a:off x="1627550" y="2017350"/>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1718900" y="2108700"/>
              <a:ext cx="320100" cy="320100"/>
            </a:xfrm>
            <a:prstGeom prst="donut">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7" name="Google Shape;1117;p49"/>
          <p:cNvGrpSpPr/>
          <p:nvPr/>
        </p:nvGrpSpPr>
        <p:grpSpPr>
          <a:xfrm>
            <a:off x="3563251" y="3497697"/>
            <a:ext cx="836668" cy="1371596"/>
            <a:chOff x="2771692" y="3497697"/>
            <a:chExt cx="836668" cy="1371596"/>
          </a:xfrm>
        </p:grpSpPr>
        <p:sp>
          <p:nvSpPr>
            <p:cNvPr id="1118" name="Google Shape;1118;p4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104;p49">
            <a:extLst>
              <a:ext uri="{FF2B5EF4-FFF2-40B4-BE49-F238E27FC236}">
                <a16:creationId xmlns:a16="http://schemas.microsoft.com/office/drawing/2014/main" id="{0981E13E-0B19-7854-5954-7DDFE9749A63}"/>
              </a:ext>
            </a:extLst>
          </p:cNvPr>
          <p:cNvSpPr txBox="1">
            <a:spLocks/>
          </p:cNvSpPr>
          <p:nvPr/>
        </p:nvSpPr>
        <p:spPr>
          <a:xfrm>
            <a:off x="4754700" y="2474797"/>
            <a:ext cx="3674100" cy="68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Rubik Black"/>
              <a:buNone/>
              <a:defRPr sz="3500" b="0" i="0" u="none" strike="noStrike" cap="none">
                <a:solidFill>
                  <a:schemeClr val="dk1"/>
                </a:solidFill>
                <a:latin typeface="Rubik Black"/>
                <a:ea typeface="Rubik Black"/>
                <a:cs typeface="Rubik Black"/>
                <a:sym typeface="Rubik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lvl="0" indent="0" algn="ctr" rtl="0">
              <a:spcBef>
                <a:spcPts val="0"/>
              </a:spcBef>
              <a:spcAft>
                <a:spcPts val="0"/>
              </a:spcAft>
              <a:buNone/>
            </a:pPr>
            <a:r>
              <a:rPr lang="id-ID" sz="2800" dirty="0"/>
              <a:t>PENGERTIAN USECASE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837;p40">
            <a:extLst>
              <a:ext uri="{FF2B5EF4-FFF2-40B4-BE49-F238E27FC236}">
                <a16:creationId xmlns:a16="http://schemas.microsoft.com/office/drawing/2014/main" id="{6B8896ED-9DF5-CE36-6F2F-A25D088904A5}"/>
              </a:ext>
            </a:extLst>
          </p:cNvPr>
          <p:cNvSpPr txBox="1">
            <a:spLocks/>
          </p:cNvSpPr>
          <p:nvPr/>
        </p:nvSpPr>
        <p:spPr>
          <a:xfrm>
            <a:off x="712979" y="725258"/>
            <a:ext cx="7715700" cy="4725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Rubik Black"/>
              <a:buNone/>
              <a:defRPr sz="3500" b="0" i="0" u="none" strike="noStrike" cap="none">
                <a:solidFill>
                  <a:schemeClr val="dk1"/>
                </a:solidFill>
                <a:latin typeface="Rubik Black"/>
                <a:ea typeface="Rubik Black"/>
                <a:cs typeface="Rubik Black"/>
                <a:sym typeface="Rubik Black"/>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3200" b="1" dirty="0"/>
              <a:t>SIMBOL USECASE</a:t>
            </a:r>
            <a:endParaRPr lang="en-ID" sz="4000" dirty="0"/>
          </a:p>
        </p:txBody>
      </p:sp>
      <p:pic>
        <p:nvPicPr>
          <p:cNvPr id="2" name="Picture 1">
            <a:extLst>
              <a:ext uri="{FF2B5EF4-FFF2-40B4-BE49-F238E27FC236}">
                <a16:creationId xmlns:a16="http://schemas.microsoft.com/office/drawing/2014/main" id="{70D5FCC1-6431-1C0F-3973-27DBFAC57B3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592" b="95918" l="8929" r="89286"/>
                    </a14:imgEffect>
                  </a14:imgLayer>
                </a14:imgProps>
              </a:ext>
            </a:extLst>
          </a:blip>
          <a:stretch>
            <a:fillRect/>
          </a:stretch>
        </p:blipFill>
        <p:spPr>
          <a:xfrm>
            <a:off x="982913" y="2009735"/>
            <a:ext cx="627401" cy="1097951"/>
          </a:xfrm>
          <a:prstGeom prst="rect">
            <a:avLst/>
          </a:prstGeom>
          <a:noFill/>
        </p:spPr>
      </p:pic>
      <p:sp>
        <p:nvSpPr>
          <p:cNvPr id="3" name="Oval 2">
            <a:extLst>
              <a:ext uri="{FF2B5EF4-FFF2-40B4-BE49-F238E27FC236}">
                <a16:creationId xmlns:a16="http://schemas.microsoft.com/office/drawing/2014/main" id="{85BC4C08-B2A8-C6F2-619C-3330F66A712F}"/>
              </a:ext>
            </a:extLst>
          </p:cNvPr>
          <p:cNvSpPr/>
          <p:nvPr/>
        </p:nvSpPr>
        <p:spPr>
          <a:xfrm>
            <a:off x="2980817" y="2251294"/>
            <a:ext cx="1304144" cy="7419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4" name="Straight Connector 3">
            <a:extLst>
              <a:ext uri="{FF2B5EF4-FFF2-40B4-BE49-F238E27FC236}">
                <a16:creationId xmlns:a16="http://schemas.microsoft.com/office/drawing/2014/main" id="{2FD165E0-6C29-8829-383D-B93AA34F34EE}"/>
              </a:ext>
            </a:extLst>
          </p:cNvPr>
          <p:cNvCxnSpPr/>
          <p:nvPr/>
        </p:nvCxnSpPr>
        <p:spPr>
          <a:xfrm>
            <a:off x="5437104" y="2622261"/>
            <a:ext cx="15589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7C4403CC-873E-8514-D415-B2DFD47E05A5}"/>
              </a:ext>
            </a:extLst>
          </p:cNvPr>
          <p:cNvCxnSpPr/>
          <p:nvPr/>
        </p:nvCxnSpPr>
        <p:spPr>
          <a:xfrm>
            <a:off x="3051625" y="4430954"/>
            <a:ext cx="1918741"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E99541A-5844-A09E-3EBA-0C696A2CEE22}"/>
              </a:ext>
            </a:extLst>
          </p:cNvPr>
          <p:cNvSpPr txBox="1"/>
          <p:nvPr/>
        </p:nvSpPr>
        <p:spPr>
          <a:xfrm>
            <a:off x="3366418" y="4042646"/>
            <a:ext cx="1603948" cy="369332"/>
          </a:xfrm>
          <a:prstGeom prst="rect">
            <a:avLst/>
          </a:prstGeom>
          <a:noFill/>
        </p:spPr>
        <p:txBody>
          <a:bodyPr wrap="square" rtlCol="0">
            <a:spAutoFit/>
          </a:bodyPr>
          <a:lstStyle/>
          <a:p>
            <a:r>
              <a:rPr lang="en-US" dirty="0"/>
              <a:t>&lt;&lt;include&gt;&gt;</a:t>
            </a:r>
            <a:endParaRPr lang="id-ID" dirty="0"/>
          </a:p>
        </p:txBody>
      </p:sp>
      <p:cxnSp>
        <p:nvCxnSpPr>
          <p:cNvPr id="7" name="Straight Arrow Connector 6">
            <a:extLst>
              <a:ext uri="{FF2B5EF4-FFF2-40B4-BE49-F238E27FC236}">
                <a16:creationId xmlns:a16="http://schemas.microsoft.com/office/drawing/2014/main" id="{7EDBF874-D8EE-E731-908C-98083D5525D0}"/>
              </a:ext>
            </a:extLst>
          </p:cNvPr>
          <p:cNvCxnSpPr/>
          <p:nvPr/>
        </p:nvCxnSpPr>
        <p:spPr>
          <a:xfrm>
            <a:off x="5781079" y="4430954"/>
            <a:ext cx="18138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13">
            <a:extLst>
              <a:ext uri="{FF2B5EF4-FFF2-40B4-BE49-F238E27FC236}">
                <a16:creationId xmlns:a16="http://schemas.microsoft.com/office/drawing/2014/main" id="{3D2B3745-D34E-D75F-DF3A-BC58D019B0BB}"/>
              </a:ext>
            </a:extLst>
          </p:cNvPr>
          <p:cNvSpPr/>
          <p:nvPr/>
        </p:nvSpPr>
        <p:spPr>
          <a:xfrm>
            <a:off x="595281" y="1372053"/>
            <a:ext cx="1106694" cy="414436"/>
          </a:xfrm>
          <a:prstGeom prst="roundRect">
            <a:avLst>
              <a:gd name="adj" fmla="val 42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rPr>
              <a:t>1. AKTOR</a:t>
            </a:r>
          </a:p>
        </p:txBody>
      </p:sp>
      <p:sp>
        <p:nvSpPr>
          <p:cNvPr id="9" name="Rounded Rectangle 14">
            <a:extLst>
              <a:ext uri="{FF2B5EF4-FFF2-40B4-BE49-F238E27FC236}">
                <a16:creationId xmlns:a16="http://schemas.microsoft.com/office/drawing/2014/main" id="{B44FC1E7-88D1-0284-1051-B3DE2F889C8B}"/>
              </a:ext>
            </a:extLst>
          </p:cNvPr>
          <p:cNvSpPr/>
          <p:nvPr/>
        </p:nvSpPr>
        <p:spPr>
          <a:xfrm>
            <a:off x="2846644" y="1372053"/>
            <a:ext cx="1308435" cy="414436"/>
          </a:xfrm>
          <a:prstGeom prst="roundRect">
            <a:avLst>
              <a:gd name="adj" fmla="val 42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rPr>
              <a:t>2. USECASE</a:t>
            </a:r>
          </a:p>
        </p:txBody>
      </p:sp>
      <p:sp>
        <p:nvSpPr>
          <p:cNvPr id="10" name="Rounded Rectangle 15">
            <a:extLst>
              <a:ext uri="{FF2B5EF4-FFF2-40B4-BE49-F238E27FC236}">
                <a16:creationId xmlns:a16="http://schemas.microsoft.com/office/drawing/2014/main" id="{A91DEC33-58A9-A12F-7348-5B8F877751C4}"/>
              </a:ext>
            </a:extLst>
          </p:cNvPr>
          <p:cNvSpPr/>
          <p:nvPr/>
        </p:nvSpPr>
        <p:spPr>
          <a:xfrm>
            <a:off x="5423590" y="1372053"/>
            <a:ext cx="1308435" cy="414436"/>
          </a:xfrm>
          <a:prstGeom prst="roundRect">
            <a:avLst>
              <a:gd name="adj" fmla="val 42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rPr>
              <a:t>3. ASOSIASI</a:t>
            </a:r>
          </a:p>
        </p:txBody>
      </p:sp>
      <p:sp>
        <p:nvSpPr>
          <p:cNvPr id="11" name="Rounded Rectangle 17">
            <a:extLst>
              <a:ext uri="{FF2B5EF4-FFF2-40B4-BE49-F238E27FC236}">
                <a16:creationId xmlns:a16="http://schemas.microsoft.com/office/drawing/2014/main" id="{0A8832FD-343F-0B4E-9484-1015D9229836}"/>
              </a:ext>
            </a:extLst>
          </p:cNvPr>
          <p:cNvSpPr/>
          <p:nvPr/>
        </p:nvSpPr>
        <p:spPr>
          <a:xfrm>
            <a:off x="595282" y="3331782"/>
            <a:ext cx="1705494" cy="414436"/>
          </a:xfrm>
          <a:prstGeom prst="roundRect">
            <a:avLst>
              <a:gd name="adj" fmla="val 42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4. EXTEND</a:t>
            </a:r>
          </a:p>
        </p:txBody>
      </p:sp>
      <p:cxnSp>
        <p:nvCxnSpPr>
          <p:cNvPr id="12" name="Straight Arrow Connector 11">
            <a:extLst>
              <a:ext uri="{FF2B5EF4-FFF2-40B4-BE49-F238E27FC236}">
                <a16:creationId xmlns:a16="http://schemas.microsoft.com/office/drawing/2014/main" id="{BEB61834-6D09-017A-2489-D456B00A0644}"/>
              </a:ext>
            </a:extLst>
          </p:cNvPr>
          <p:cNvCxnSpPr/>
          <p:nvPr/>
        </p:nvCxnSpPr>
        <p:spPr>
          <a:xfrm>
            <a:off x="774524" y="4388308"/>
            <a:ext cx="1918741"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732B86A-C2D1-C9D5-551B-C0696D631FF8}"/>
              </a:ext>
            </a:extLst>
          </p:cNvPr>
          <p:cNvSpPr txBox="1"/>
          <p:nvPr/>
        </p:nvSpPr>
        <p:spPr>
          <a:xfrm>
            <a:off x="879455" y="4048910"/>
            <a:ext cx="1603948" cy="369332"/>
          </a:xfrm>
          <a:prstGeom prst="rect">
            <a:avLst/>
          </a:prstGeom>
          <a:noFill/>
        </p:spPr>
        <p:txBody>
          <a:bodyPr wrap="square" rtlCol="0">
            <a:spAutoFit/>
          </a:bodyPr>
          <a:lstStyle/>
          <a:p>
            <a:r>
              <a:rPr lang="en-US" dirty="0"/>
              <a:t>&lt;&lt;extend&gt;&gt;</a:t>
            </a:r>
            <a:endParaRPr lang="id-ID" dirty="0"/>
          </a:p>
        </p:txBody>
      </p:sp>
      <p:sp>
        <p:nvSpPr>
          <p:cNvPr id="14" name="Rounded Rectangle 20">
            <a:extLst>
              <a:ext uri="{FF2B5EF4-FFF2-40B4-BE49-F238E27FC236}">
                <a16:creationId xmlns:a16="http://schemas.microsoft.com/office/drawing/2014/main" id="{46252FF4-17E0-6E2E-BB56-F2F003937CD3}"/>
              </a:ext>
            </a:extLst>
          </p:cNvPr>
          <p:cNvSpPr/>
          <p:nvPr/>
        </p:nvSpPr>
        <p:spPr>
          <a:xfrm>
            <a:off x="2846644" y="3331782"/>
            <a:ext cx="2123722" cy="414436"/>
          </a:xfrm>
          <a:prstGeom prst="roundRect">
            <a:avLst>
              <a:gd name="adj" fmla="val 42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5. INCLUDE</a:t>
            </a:r>
          </a:p>
        </p:txBody>
      </p:sp>
      <p:sp>
        <p:nvSpPr>
          <p:cNvPr id="15" name="Rounded Rectangle 21">
            <a:extLst>
              <a:ext uri="{FF2B5EF4-FFF2-40B4-BE49-F238E27FC236}">
                <a16:creationId xmlns:a16="http://schemas.microsoft.com/office/drawing/2014/main" id="{DEDF3E36-25DB-D082-BCF5-8817C58FCFDD}"/>
              </a:ext>
            </a:extLst>
          </p:cNvPr>
          <p:cNvSpPr/>
          <p:nvPr/>
        </p:nvSpPr>
        <p:spPr>
          <a:xfrm>
            <a:off x="5423590" y="3396064"/>
            <a:ext cx="2272404" cy="414436"/>
          </a:xfrm>
          <a:prstGeom prst="roundRect">
            <a:avLst>
              <a:gd name="adj" fmla="val 42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6. GENERALISASI</a:t>
            </a:r>
          </a:p>
        </p:txBody>
      </p:sp>
    </p:spTree>
    <p:extLst>
      <p:ext uri="{BB962C8B-B14F-4D97-AF65-F5344CB8AC3E}">
        <p14:creationId xmlns:p14="http://schemas.microsoft.com/office/powerpoint/2010/main" val="248343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par>
                                <p:cTn id="36" presetID="16" presetClass="entr" presetSubtype="21"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00"/>
                                        <p:tgtEl>
                                          <p:spTgt spid="6"/>
                                        </p:tgtEl>
                                      </p:cBhvr>
                                    </p:animEffect>
                                  </p:childTnLst>
                                </p:cTn>
                              </p:par>
                              <p:par>
                                <p:cTn id="56" presetID="22" presetClass="entr" presetSubtype="4"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down)">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animBg="1"/>
      <p:bldP spid="9" grpId="0" animBg="1"/>
      <p:bldP spid="10" grpId="0" animBg="1"/>
      <p:bldP spid="11" grpId="0" animBg="1"/>
      <p:bldP spid="13" grpId="0"/>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FA774F-B978-CF0F-B7D5-BD701038585E}"/>
              </a:ext>
            </a:extLst>
          </p:cNvPr>
          <p:cNvGraphicFramePr>
            <a:graphicFrameLocks noGrp="1"/>
          </p:cNvGraphicFramePr>
          <p:nvPr>
            <p:extLst>
              <p:ext uri="{D42A27DB-BD31-4B8C-83A1-F6EECF244321}">
                <p14:modId xmlns:p14="http://schemas.microsoft.com/office/powerpoint/2010/main" val="1275477505"/>
              </p:ext>
            </p:extLst>
          </p:nvPr>
        </p:nvGraphicFramePr>
        <p:xfrm>
          <a:off x="307497" y="623087"/>
          <a:ext cx="8553282" cy="4248317"/>
        </p:xfrm>
        <a:graphic>
          <a:graphicData uri="http://schemas.openxmlformats.org/drawingml/2006/table">
            <a:tbl>
              <a:tblPr firstRow="1" bandRow="1">
                <a:tableStyleId>{EB9631B5-78F2-41C9-869B-9F39066F8104}</a:tableStyleId>
              </a:tblPr>
              <a:tblGrid>
                <a:gridCol w="2138320">
                  <a:extLst>
                    <a:ext uri="{9D8B030D-6E8A-4147-A177-3AD203B41FA5}">
                      <a16:colId xmlns:a16="http://schemas.microsoft.com/office/drawing/2014/main" val="20000"/>
                    </a:ext>
                  </a:extLst>
                </a:gridCol>
                <a:gridCol w="2138320">
                  <a:extLst>
                    <a:ext uri="{9D8B030D-6E8A-4147-A177-3AD203B41FA5}">
                      <a16:colId xmlns:a16="http://schemas.microsoft.com/office/drawing/2014/main" val="20001"/>
                    </a:ext>
                  </a:extLst>
                </a:gridCol>
                <a:gridCol w="4276642">
                  <a:extLst>
                    <a:ext uri="{9D8B030D-6E8A-4147-A177-3AD203B41FA5}">
                      <a16:colId xmlns:a16="http://schemas.microsoft.com/office/drawing/2014/main" val="20002"/>
                    </a:ext>
                  </a:extLst>
                </a:gridCol>
              </a:tblGrid>
              <a:tr h="4034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NAMA SIMBOL</a:t>
                      </a:r>
                      <a:endParaRPr lang="id-ID" sz="1800" dirty="0">
                        <a:solidFill>
                          <a:schemeClr val="tx1"/>
                        </a:solidFill>
                      </a:endParaRPr>
                    </a:p>
                  </a:txBody>
                  <a:tcPr marL="68581" marR="68581"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SIMBOL</a:t>
                      </a:r>
                      <a:endParaRPr lang="id-ID" sz="1800" dirty="0">
                        <a:solidFill>
                          <a:schemeClr val="tx1"/>
                        </a:solidFill>
                      </a:endParaRPr>
                    </a:p>
                  </a:txBody>
                  <a:tcPr marL="68581" marR="68581" marT="34290" marB="34290"/>
                </a:tc>
                <a:tc>
                  <a:txBody>
                    <a:bodyPr/>
                    <a:lstStyle/>
                    <a:p>
                      <a:pPr algn="ctr"/>
                      <a:r>
                        <a:rPr lang="en-US" sz="1800" dirty="0">
                          <a:solidFill>
                            <a:schemeClr val="tx1"/>
                          </a:solidFill>
                        </a:rPr>
                        <a:t>DESKRIPSI</a:t>
                      </a:r>
                      <a:endParaRPr lang="id-ID" sz="1800" dirty="0">
                        <a:solidFill>
                          <a:schemeClr val="tx1"/>
                        </a:solidFill>
                      </a:endParaRPr>
                    </a:p>
                  </a:txBody>
                  <a:tcPr marL="68581" marR="68581" marT="34290" marB="34290"/>
                </a:tc>
                <a:extLst>
                  <a:ext uri="{0D108BD9-81ED-4DB2-BD59-A6C34878D82A}">
                    <a16:rowId xmlns:a16="http://schemas.microsoft.com/office/drawing/2014/main" val="10000"/>
                  </a:ext>
                </a:extLst>
              </a:tr>
              <a:tr h="3844873">
                <a:tc>
                  <a:txBody>
                    <a:bodyPr/>
                    <a:lstStyle/>
                    <a:p>
                      <a:pPr marL="457200" indent="-457200">
                        <a:buAutoNum type="arabicPeriod"/>
                      </a:pPr>
                      <a:r>
                        <a:rPr lang="en-US" sz="2100" b="1" dirty="0">
                          <a:solidFill>
                            <a:schemeClr val="bg2">
                              <a:lumMod val="50000"/>
                            </a:schemeClr>
                          </a:solidFill>
                        </a:rPr>
                        <a:t>AKTOR</a:t>
                      </a:r>
                    </a:p>
                    <a:p>
                      <a:pPr marL="457200" indent="-457200">
                        <a:buAutoNum type="arabicPeriod"/>
                      </a:pPr>
                      <a:endParaRPr lang="en-US" sz="2100" b="1" dirty="0">
                        <a:solidFill>
                          <a:schemeClr val="bg2">
                            <a:lumMod val="50000"/>
                          </a:schemeClr>
                        </a:solidFill>
                      </a:endParaRPr>
                    </a:p>
                    <a:p>
                      <a:pPr marL="457200" indent="-457200">
                        <a:buAutoNum type="arabicPeriod"/>
                      </a:pPr>
                      <a:endParaRPr lang="en-US" sz="2100" b="1" dirty="0">
                        <a:solidFill>
                          <a:schemeClr val="bg2">
                            <a:lumMod val="50000"/>
                          </a:schemeClr>
                        </a:solidFill>
                      </a:endParaRPr>
                    </a:p>
                    <a:p>
                      <a:pPr marL="457200" indent="-457200">
                        <a:buAutoNum type="arabicPeriod"/>
                      </a:pPr>
                      <a:endParaRPr lang="en-US" sz="2100" b="1" dirty="0">
                        <a:solidFill>
                          <a:schemeClr val="bg2">
                            <a:lumMod val="50000"/>
                          </a:schemeClr>
                        </a:solidFill>
                      </a:endParaRPr>
                    </a:p>
                    <a:p>
                      <a:pPr marL="457200" indent="-457200">
                        <a:buAutoNum type="arabicPeriod"/>
                      </a:pPr>
                      <a:r>
                        <a:rPr lang="en-US" sz="2400" b="1" dirty="0">
                          <a:solidFill>
                            <a:schemeClr val="bg2">
                              <a:lumMod val="50000"/>
                            </a:schemeClr>
                          </a:solidFill>
                        </a:rPr>
                        <a:t>USECASE</a:t>
                      </a:r>
                    </a:p>
                    <a:p>
                      <a:pPr marL="457200" indent="-457200">
                        <a:buAutoNum type="arabicPeriod"/>
                      </a:pPr>
                      <a:endParaRPr lang="en-US" sz="2400" b="1" dirty="0">
                        <a:solidFill>
                          <a:schemeClr val="bg2">
                            <a:lumMod val="50000"/>
                          </a:schemeClr>
                        </a:solidFill>
                      </a:endParaRPr>
                    </a:p>
                    <a:p>
                      <a:pPr marL="457200" indent="-457200">
                        <a:buAutoNum type="arabicPeriod"/>
                      </a:pPr>
                      <a:endParaRPr lang="en-US" sz="2400" b="1" dirty="0">
                        <a:solidFill>
                          <a:schemeClr val="bg2">
                            <a:lumMod val="50000"/>
                          </a:schemeClr>
                        </a:solidFill>
                      </a:endParaRPr>
                    </a:p>
                    <a:p>
                      <a:pPr marL="457200" indent="-457200">
                        <a:buAutoNum type="arabicPeriod"/>
                      </a:pPr>
                      <a:r>
                        <a:rPr lang="en-US" sz="2400" b="1" dirty="0">
                          <a:solidFill>
                            <a:schemeClr val="bg2">
                              <a:lumMod val="50000"/>
                            </a:schemeClr>
                          </a:solidFill>
                        </a:rPr>
                        <a:t>ASOSIASI</a:t>
                      </a:r>
                      <a:endParaRPr lang="id-ID" sz="2400" b="1" dirty="0">
                        <a:solidFill>
                          <a:schemeClr val="bg2">
                            <a:lumMod val="50000"/>
                          </a:schemeClr>
                        </a:solidFill>
                      </a:endParaRPr>
                    </a:p>
                  </a:txBody>
                  <a:tcPr marL="68581" marR="68581" marT="34290" marB="34290"/>
                </a:tc>
                <a:tc>
                  <a:txBody>
                    <a:bodyPr/>
                    <a:lstStyle/>
                    <a:p>
                      <a:endParaRPr lang="id-ID" sz="2400" b="1" dirty="0">
                        <a:solidFill>
                          <a:schemeClr val="bg2">
                            <a:lumMod val="50000"/>
                          </a:schemeClr>
                        </a:solidFill>
                      </a:endParaRPr>
                    </a:p>
                  </a:txBody>
                  <a:tcPr marL="68581" marR="68581" marT="34290" marB="34290"/>
                </a:tc>
                <a:tc>
                  <a:txBody>
                    <a:bodyPr/>
                    <a:lstStyle/>
                    <a:p>
                      <a:pPr marL="285750" indent="-285750" algn="just">
                        <a:buFont typeface="Arial" panose="020B0604020202020204" pitchFamily="34" charset="0"/>
                        <a:buChar char="•"/>
                      </a:pPr>
                      <a:r>
                        <a:rPr lang="en-US" sz="1600" kern="1200" dirty="0">
                          <a:solidFill>
                            <a:schemeClr val="bg2">
                              <a:lumMod val="50000"/>
                            </a:schemeClr>
                          </a:solidFill>
                          <a:effectLst/>
                        </a:rPr>
                        <a:t>orang, proses, </a:t>
                      </a:r>
                      <a:r>
                        <a:rPr lang="en-US" sz="1600" kern="1200" dirty="0" err="1">
                          <a:solidFill>
                            <a:schemeClr val="bg2">
                              <a:lumMod val="50000"/>
                            </a:schemeClr>
                          </a:solidFill>
                          <a:effectLst/>
                        </a:rPr>
                        <a:t>atau</a:t>
                      </a:r>
                      <a:r>
                        <a:rPr lang="en-US" sz="1600" kern="1200" dirty="0">
                          <a:solidFill>
                            <a:schemeClr val="bg2">
                              <a:lumMod val="50000"/>
                            </a:schemeClr>
                          </a:solidFill>
                          <a:effectLst/>
                        </a:rPr>
                        <a:t> </a:t>
                      </a:r>
                      <a:r>
                        <a:rPr lang="en-US" sz="1600" kern="1200" dirty="0" err="1">
                          <a:solidFill>
                            <a:schemeClr val="bg2">
                              <a:lumMod val="50000"/>
                            </a:schemeClr>
                          </a:solidFill>
                          <a:effectLst/>
                        </a:rPr>
                        <a:t>sistem</a:t>
                      </a:r>
                      <a:r>
                        <a:rPr lang="en-US" sz="1600" kern="1200" dirty="0">
                          <a:solidFill>
                            <a:schemeClr val="bg2">
                              <a:lumMod val="50000"/>
                            </a:schemeClr>
                          </a:solidFill>
                          <a:effectLst/>
                        </a:rPr>
                        <a:t> lain yang </a:t>
                      </a:r>
                      <a:r>
                        <a:rPr lang="en-US" sz="1600" kern="1200" dirty="0" err="1">
                          <a:solidFill>
                            <a:schemeClr val="bg2">
                              <a:lumMod val="50000"/>
                            </a:schemeClr>
                          </a:solidFill>
                          <a:effectLst/>
                        </a:rPr>
                        <a:t>berinteraksi</a:t>
                      </a:r>
                      <a:r>
                        <a:rPr lang="en-US" sz="1600" kern="1200" dirty="0">
                          <a:solidFill>
                            <a:schemeClr val="bg2">
                              <a:lumMod val="50000"/>
                            </a:schemeClr>
                          </a:solidFill>
                          <a:effectLst/>
                        </a:rPr>
                        <a:t> </a:t>
                      </a:r>
                      <a:r>
                        <a:rPr lang="en-US" sz="1600" kern="1200" dirty="0" err="1">
                          <a:solidFill>
                            <a:schemeClr val="bg2">
                              <a:lumMod val="50000"/>
                            </a:schemeClr>
                          </a:solidFill>
                          <a:effectLst/>
                        </a:rPr>
                        <a:t>dengan</a:t>
                      </a:r>
                      <a:r>
                        <a:rPr lang="en-US" sz="1600" kern="1200" dirty="0">
                          <a:solidFill>
                            <a:schemeClr val="bg2">
                              <a:lumMod val="50000"/>
                            </a:schemeClr>
                          </a:solidFill>
                          <a:effectLst/>
                        </a:rPr>
                        <a:t> </a:t>
                      </a:r>
                      <a:r>
                        <a:rPr lang="en-US" sz="1600" kern="1200" dirty="0" err="1">
                          <a:solidFill>
                            <a:schemeClr val="bg2">
                              <a:lumMod val="50000"/>
                            </a:schemeClr>
                          </a:solidFill>
                          <a:effectLst/>
                        </a:rPr>
                        <a:t>sistem</a:t>
                      </a:r>
                      <a:r>
                        <a:rPr lang="en-US" sz="1600" kern="1200" dirty="0">
                          <a:solidFill>
                            <a:schemeClr val="bg2">
                              <a:lumMod val="50000"/>
                            </a:schemeClr>
                          </a:solidFill>
                          <a:effectLst/>
                        </a:rPr>
                        <a:t> yang </a:t>
                      </a:r>
                      <a:r>
                        <a:rPr lang="en-US" sz="1600" kern="1200" dirty="0" err="1">
                          <a:solidFill>
                            <a:schemeClr val="bg2">
                              <a:lumMod val="50000"/>
                            </a:schemeClr>
                          </a:solidFill>
                          <a:effectLst/>
                        </a:rPr>
                        <a:t>akan</a:t>
                      </a:r>
                      <a:r>
                        <a:rPr lang="en-US" sz="1600" kern="1200" dirty="0">
                          <a:solidFill>
                            <a:schemeClr val="bg2">
                              <a:lumMod val="50000"/>
                            </a:schemeClr>
                          </a:solidFill>
                          <a:effectLst/>
                        </a:rPr>
                        <a:t> </a:t>
                      </a:r>
                      <a:r>
                        <a:rPr lang="en-US" sz="1600" kern="1200" dirty="0" err="1">
                          <a:solidFill>
                            <a:schemeClr val="bg2">
                              <a:lumMod val="50000"/>
                            </a:schemeClr>
                          </a:solidFill>
                          <a:effectLst/>
                        </a:rPr>
                        <a:t>dibuat</a:t>
                      </a:r>
                      <a:endParaRPr lang="en-US" sz="1600" kern="1200" dirty="0">
                        <a:solidFill>
                          <a:schemeClr val="bg2">
                            <a:lumMod val="50000"/>
                          </a:schemeClr>
                        </a:solidFill>
                        <a:effectLst/>
                      </a:endParaRPr>
                    </a:p>
                    <a:p>
                      <a:pPr marL="285750" indent="-285750" algn="just">
                        <a:buFont typeface="Arial" panose="020B0604020202020204" pitchFamily="34" charset="0"/>
                        <a:buChar char="•"/>
                      </a:pPr>
                      <a:endParaRPr lang="en-US" sz="1600" kern="1200" dirty="0">
                        <a:solidFill>
                          <a:schemeClr val="bg2">
                            <a:lumMod val="50000"/>
                          </a:schemeClr>
                        </a:solidFill>
                        <a:effectLst/>
                      </a:endParaRPr>
                    </a:p>
                    <a:p>
                      <a:pPr marL="285750" indent="-285750" algn="just">
                        <a:buFont typeface="Arial" panose="020B0604020202020204" pitchFamily="34" charset="0"/>
                        <a:buChar char="•"/>
                      </a:pPr>
                      <a:endParaRPr lang="en-US" sz="1600" kern="1200" dirty="0">
                        <a:solidFill>
                          <a:schemeClr val="bg2">
                            <a:lumMod val="50000"/>
                          </a:schemeClr>
                        </a:solidFill>
                        <a:effectLst/>
                      </a:endParaRPr>
                    </a:p>
                    <a:p>
                      <a:pPr marL="285750" indent="-285750" algn="just">
                        <a:buFont typeface="Arial" panose="020B0604020202020204" pitchFamily="34" charset="0"/>
                        <a:buChar char="•"/>
                      </a:pPr>
                      <a:endParaRPr lang="en-US" sz="1600" kern="1200" dirty="0">
                        <a:solidFill>
                          <a:schemeClr val="bg2">
                            <a:lumMod val="50000"/>
                          </a:schemeClr>
                        </a:solidFill>
                        <a:effectLst/>
                      </a:endParaRPr>
                    </a:p>
                    <a:p>
                      <a:pPr marL="285750" indent="-285750" algn="just">
                        <a:buFont typeface="Arial" panose="020B0604020202020204" pitchFamily="34" charset="0"/>
                        <a:buChar char="•"/>
                      </a:pPr>
                      <a:r>
                        <a:rPr lang="en-US" sz="1600" kern="1200" dirty="0" err="1">
                          <a:solidFill>
                            <a:schemeClr val="bg2">
                              <a:lumMod val="50000"/>
                            </a:schemeClr>
                          </a:solidFill>
                          <a:effectLst/>
                        </a:rPr>
                        <a:t>Interaksi</a:t>
                      </a:r>
                      <a:r>
                        <a:rPr lang="en-US" sz="1600" kern="1200" dirty="0">
                          <a:solidFill>
                            <a:schemeClr val="bg2">
                              <a:lumMod val="50000"/>
                            </a:schemeClr>
                          </a:solidFill>
                          <a:effectLst/>
                        </a:rPr>
                        <a:t> </a:t>
                      </a:r>
                      <a:r>
                        <a:rPr lang="en-US" sz="1600" kern="1200" dirty="0" err="1">
                          <a:solidFill>
                            <a:schemeClr val="bg2">
                              <a:lumMod val="50000"/>
                            </a:schemeClr>
                          </a:solidFill>
                          <a:effectLst/>
                        </a:rPr>
                        <a:t>antara</a:t>
                      </a:r>
                      <a:r>
                        <a:rPr lang="en-US" sz="1600" kern="1200" dirty="0">
                          <a:solidFill>
                            <a:schemeClr val="bg2">
                              <a:lumMod val="50000"/>
                            </a:schemeClr>
                          </a:solidFill>
                          <a:effectLst/>
                        </a:rPr>
                        <a:t> actor dan </a:t>
                      </a:r>
                      <a:r>
                        <a:rPr lang="en-US" sz="1600" kern="1200" dirty="0" err="1">
                          <a:solidFill>
                            <a:schemeClr val="bg2">
                              <a:lumMod val="50000"/>
                            </a:schemeClr>
                          </a:solidFill>
                          <a:effectLst/>
                        </a:rPr>
                        <a:t>usecase</a:t>
                      </a:r>
                      <a:endParaRPr lang="en-US" sz="1600" kern="1200" dirty="0">
                        <a:solidFill>
                          <a:schemeClr val="bg2">
                            <a:lumMod val="50000"/>
                          </a:schemeClr>
                        </a:solidFill>
                        <a:effectLst/>
                      </a:endParaRPr>
                    </a:p>
                    <a:p>
                      <a:pPr marL="285750" indent="-285750" algn="just">
                        <a:buFont typeface="Arial" panose="020B0604020202020204" pitchFamily="34" charset="0"/>
                        <a:buChar char="•"/>
                      </a:pPr>
                      <a:r>
                        <a:rPr lang="en-US" sz="1600" kern="1200" dirty="0" err="1">
                          <a:solidFill>
                            <a:schemeClr val="bg2">
                              <a:lumMod val="50000"/>
                            </a:schemeClr>
                          </a:solidFill>
                          <a:effectLst/>
                        </a:rPr>
                        <a:t>Penamaan</a:t>
                      </a:r>
                      <a:r>
                        <a:rPr lang="en-US" sz="1600" kern="1200" baseline="0" dirty="0">
                          <a:solidFill>
                            <a:schemeClr val="bg2">
                              <a:lumMod val="50000"/>
                            </a:schemeClr>
                          </a:solidFill>
                          <a:effectLst/>
                        </a:rPr>
                        <a:t> </a:t>
                      </a:r>
                      <a:r>
                        <a:rPr lang="en-US" sz="1600" kern="1200" dirty="0">
                          <a:solidFill>
                            <a:schemeClr val="bg2">
                              <a:lumMod val="50000"/>
                            </a:schemeClr>
                          </a:solidFill>
                          <a:effectLst/>
                        </a:rPr>
                        <a:t>use case </a:t>
                      </a:r>
                      <a:r>
                        <a:rPr lang="en-US" sz="1600" kern="1200" dirty="0" err="1">
                          <a:solidFill>
                            <a:schemeClr val="bg2">
                              <a:lumMod val="50000"/>
                            </a:schemeClr>
                          </a:solidFill>
                          <a:effectLst/>
                        </a:rPr>
                        <a:t>menggunakan</a:t>
                      </a:r>
                      <a:r>
                        <a:rPr lang="en-US" sz="1600" kern="1200" dirty="0">
                          <a:solidFill>
                            <a:schemeClr val="bg2">
                              <a:lumMod val="50000"/>
                            </a:schemeClr>
                          </a:solidFill>
                          <a:effectLst/>
                        </a:rPr>
                        <a:t> kata </a:t>
                      </a:r>
                      <a:r>
                        <a:rPr lang="en-US" sz="1600" kern="1200" dirty="0" err="1">
                          <a:solidFill>
                            <a:schemeClr val="bg2">
                              <a:lumMod val="50000"/>
                            </a:schemeClr>
                          </a:solidFill>
                          <a:effectLst/>
                        </a:rPr>
                        <a:t>kerja</a:t>
                      </a:r>
                      <a:r>
                        <a:rPr lang="en-US" sz="1600" kern="1200" dirty="0">
                          <a:solidFill>
                            <a:schemeClr val="bg2">
                              <a:lumMod val="50000"/>
                            </a:schemeClr>
                          </a:solidFill>
                          <a:effectLst/>
                        </a:rPr>
                        <a:t> di </a:t>
                      </a:r>
                      <a:r>
                        <a:rPr lang="en-US" sz="1600" kern="1200" dirty="0" err="1">
                          <a:solidFill>
                            <a:schemeClr val="bg2">
                              <a:lumMod val="50000"/>
                            </a:schemeClr>
                          </a:solidFill>
                          <a:effectLst/>
                        </a:rPr>
                        <a:t>awal</a:t>
                      </a:r>
                      <a:r>
                        <a:rPr lang="en-US" sz="1600" kern="1200" dirty="0">
                          <a:solidFill>
                            <a:schemeClr val="bg2">
                              <a:lumMod val="50000"/>
                            </a:schemeClr>
                          </a:solidFill>
                          <a:effectLst/>
                        </a:rPr>
                        <a:t> </a:t>
                      </a:r>
                      <a:r>
                        <a:rPr lang="en-US" sz="1600" kern="1200" dirty="0" err="1">
                          <a:solidFill>
                            <a:schemeClr val="bg2">
                              <a:lumMod val="50000"/>
                            </a:schemeClr>
                          </a:solidFill>
                          <a:effectLst/>
                        </a:rPr>
                        <a:t>frase</a:t>
                      </a:r>
                      <a:r>
                        <a:rPr lang="en-US" sz="1600" kern="1200" dirty="0">
                          <a:solidFill>
                            <a:schemeClr val="bg2">
                              <a:lumMod val="50000"/>
                            </a:schemeClr>
                          </a:solidFill>
                          <a:effectLst/>
                        </a:rPr>
                        <a:t> </a:t>
                      </a:r>
                      <a:r>
                        <a:rPr lang="en-US" sz="1600" kern="1200" dirty="0" err="1">
                          <a:solidFill>
                            <a:schemeClr val="bg2">
                              <a:lumMod val="50000"/>
                            </a:schemeClr>
                          </a:solidFill>
                          <a:effectLst/>
                        </a:rPr>
                        <a:t>nama</a:t>
                      </a:r>
                      <a:r>
                        <a:rPr lang="en-US" sz="1600" kern="1200" dirty="0">
                          <a:solidFill>
                            <a:schemeClr val="bg2">
                              <a:lumMod val="50000"/>
                            </a:schemeClr>
                          </a:solidFill>
                          <a:effectLst/>
                        </a:rPr>
                        <a:t> use case</a:t>
                      </a:r>
                      <a:endParaRPr lang="id-ID" sz="1800" dirty="0">
                        <a:solidFill>
                          <a:schemeClr val="bg2">
                            <a:lumMod val="50000"/>
                          </a:schemeClr>
                        </a:solidFill>
                      </a:endParaRPr>
                    </a:p>
                    <a:p>
                      <a:pPr marL="285750" indent="-285750" algn="just">
                        <a:buFont typeface="Arial" panose="020B0604020202020204" pitchFamily="34" charset="0"/>
                        <a:buChar char="•"/>
                      </a:pPr>
                      <a:endParaRPr lang="en-US" sz="1600" kern="1200" dirty="0">
                        <a:solidFill>
                          <a:schemeClr val="bg2">
                            <a:lumMod val="50000"/>
                          </a:schemeClr>
                        </a:solidFill>
                        <a:effectLst/>
                      </a:endParaRPr>
                    </a:p>
                    <a:p>
                      <a:pPr marL="285750" indent="-285750" algn="just">
                        <a:buFont typeface="Arial" panose="020B0604020202020204" pitchFamily="34" charset="0"/>
                        <a:buChar char="•"/>
                      </a:pPr>
                      <a:endParaRPr lang="en-US" sz="1600" kern="1200" dirty="0">
                        <a:solidFill>
                          <a:schemeClr val="bg2">
                            <a:lumMod val="50000"/>
                          </a:schemeClr>
                        </a:solidFill>
                        <a:effectLst/>
                      </a:endParaRP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kern="1200" dirty="0" err="1">
                          <a:solidFill>
                            <a:schemeClr val="bg2">
                              <a:lumMod val="50000"/>
                            </a:schemeClr>
                          </a:solidFill>
                          <a:effectLst/>
                        </a:rPr>
                        <a:t>simbol</a:t>
                      </a:r>
                      <a:r>
                        <a:rPr lang="en-US" sz="1600" kern="1200" dirty="0">
                          <a:solidFill>
                            <a:schemeClr val="bg2">
                              <a:lumMod val="50000"/>
                            </a:schemeClr>
                          </a:solidFill>
                          <a:effectLst/>
                        </a:rPr>
                        <a:t> yang </a:t>
                      </a:r>
                      <a:r>
                        <a:rPr lang="en-US" sz="1600" kern="1200" dirty="0" err="1">
                          <a:solidFill>
                            <a:schemeClr val="bg2">
                              <a:lumMod val="50000"/>
                            </a:schemeClr>
                          </a:solidFill>
                          <a:effectLst/>
                        </a:rPr>
                        <a:t>digunakan</a:t>
                      </a:r>
                      <a:r>
                        <a:rPr lang="en-US" sz="1600" kern="1200" dirty="0">
                          <a:solidFill>
                            <a:schemeClr val="bg2">
                              <a:lumMod val="50000"/>
                            </a:schemeClr>
                          </a:solidFill>
                          <a:effectLst/>
                        </a:rPr>
                        <a:t> </a:t>
                      </a:r>
                      <a:r>
                        <a:rPr lang="en-US" sz="1600" kern="1200" dirty="0" err="1">
                          <a:solidFill>
                            <a:schemeClr val="bg2">
                              <a:lumMod val="50000"/>
                            </a:schemeClr>
                          </a:solidFill>
                          <a:effectLst/>
                        </a:rPr>
                        <a:t>untuk</a:t>
                      </a:r>
                      <a:r>
                        <a:rPr lang="en-US" sz="1600" kern="1200" dirty="0">
                          <a:solidFill>
                            <a:schemeClr val="bg2">
                              <a:lumMod val="50000"/>
                            </a:schemeClr>
                          </a:solidFill>
                          <a:effectLst/>
                        </a:rPr>
                        <a:t> </a:t>
                      </a:r>
                      <a:r>
                        <a:rPr lang="en-US" sz="1600" kern="1200" dirty="0" err="1">
                          <a:solidFill>
                            <a:schemeClr val="bg2">
                              <a:lumMod val="50000"/>
                            </a:schemeClr>
                          </a:solidFill>
                          <a:effectLst/>
                        </a:rPr>
                        <a:t>menghubungkan</a:t>
                      </a:r>
                      <a:r>
                        <a:rPr lang="en-US" sz="1600" kern="1200" dirty="0">
                          <a:solidFill>
                            <a:schemeClr val="bg2">
                              <a:lumMod val="50000"/>
                            </a:schemeClr>
                          </a:solidFill>
                          <a:effectLst/>
                        </a:rPr>
                        <a:t> link </a:t>
                      </a:r>
                      <a:r>
                        <a:rPr lang="en-US" sz="1600" kern="1200" dirty="0" err="1">
                          <a:solidFill>
                            <a:schemeClr val="bg2">
                              <a:lumMod val="50000"/>
                            </a:schemeClr>
                          </a:solidFill>
                          <a:effectLst/>
                        </a:rPr>
                        <a:t>antar</a:t>
                      </a:r>
                      <a:r>
                        <a:rPr lang="en-US" sz="1600" kern="1200" dirty="0">
                          <a:solidFill>
                            <a:schemeClr val="bg2">
                              <a:lumMod val="50000"/>
                            </a:schemeClr>
                          </a:solidFill>
                          <a:effectLst/>
                        </a:rPr>
                        <a:t> element.</a:t>
                      </a:r>
                    </a:p>
                    <a:p>
                      <a:pPr marL="285750" indent="-285750" algn="just">
                        <a:buFont typeface="Arial" panose="020B0604020202020204" pitchFamily="34" charset="0"/>
                        <a:buChar char="•"/>
                      </a:pPr>
                      <a:endParaRPr lang="en-US" sz="1600" kern="1200" dirty="0">
                        <a:solidFill>
                          <a:schemeClr val="bg2">
                            <a:lumMod val="50000"/>
                          </a:schemeClr>
                        </a:solidFill>
                        <a:effectLst/>
                        <a:latin typeface="Calibri" panose="020F0502020204030204" pitchFamily="34" charset="0"/>
                        <a:ea typeface="+mn-ea"/>
                        <a:cs typeface="+mn-cs"/>
                      </a:endParaRPr>
                    </a:p>
                  </a:txBody>
                  <a:tcPr marL="68581" marR="68581" marT="34290" marB="34290"/>
                </a:tc>
                <a:extLst>
                  <a:ext uri="{0D108BD9-81ED-4DB2-BD59-A6C34878D82A}">
                    <a16:rowId xmlns:a16="http://schemas.microsoft.com/office/drawing/2014/main" val="10001"/>
                  </a:ext>
                </a:extLst>
              </a:tr>
            </a:tbl>
          </a:graphicData>
        </a:graphic>
      </p:graphicFrame>
      <p:pic>
        <p:nvPicPr>
          <p:cNvPr id="6" name="Picture 5">
            <a:extLst>
              <a:ext uri="{FF2B5EF4-FFF2-40B4-BE49-F238E27FC236}">
                <a16:creationId xmlns:a16="http://schemas.microsoft.com/office/drawing/2014/main" id="{0BB3EE39-0813-4321-8BF5-A9A2FE69590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592" b="95918" l="8929" r="89286"/>
                    </a14:imgEffect>
                  </a14:imgLayer>
                </a14:imgProps>
              </a:ext>
            </a:extLst>
          </a:blip>
          <a:stretch>
            <a:fillRect/>
          </a:stretch>
        </p:blipFill>
        <p:spPr>
          <a:xfrm>
            <a:off x="3340648" y="1082019"/>
            <a:ext cx="448986" cy="785724"/>
          </a:xfrm>
          <a:prstGeom prst="rect">
            <a:avLst/>
          </a:prstGeom>
        </p:spPr>
      </p:pic>
      <p:sp>
        <p:nvSpPr>
          <p:cNvPr id="7" name="Oval 6">
            <a:extLst>
              <a:ext uri="{FF2B5EF4-FFF2-40B4-BE49-F238E27FC236}">
                <a16:creationId xmlns:a16="http://schemas.microsoft.com/office/drawing/2014/main" id="{3EA291EF-3676-9B3E-7EEB-24925EF8C989}"/>
              </a:ext>
            </a:extLst>
          </p:cNvPr>
          <p:cNvSpPr/>
          <p:nvPr/>
        </p:nvSpPr>
        <p:spPr>
          <a:xfrm>
            <a:off x="2860177" y="2291080"/>
            <a:ext cx="1409927" cy="630143"/>
          </a:xfrm>
          <a:prstGeom prst="ellipse">
            <a:avLst/>
          </a:prstGeom>
          <a:noFill/>
          <a:ln>
            <a:solidFill>
              <a:srgbClr val="2C2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solidFill>
                <a:schemeClr val="bg2">
                  <a:lumMod val="50000"/>
                </a:schemeClr>
              </a:solidFill>
            </a:endParaRPr>
          </a:p>
        </p:txBody>
      </p:sp>
      <p:cxnSp>
        <p:nvCxnSpPr>
          <p:cNvPr id="8" name="Straight Connector 7">
            <a:extLst>
              <a:ext uri="{FF2B5EF4-FFF2-40B4-BE49-F238E27FC236}">
                <a16:creationId xmlns:a16="http://schemas.microsoft.com/office/drawing/2014/main" id="{7CED5F7D-34E9-C1EF-F91E-6B0504EB4507}"/>
              </a:ext>
            </a:extLst>
          </p:cNvPr>
          <p:cNvCxnSpPr/>
          <p:nvPr/>
        </p:nvCxnSpPr>
        <p:spPr>
          <a:xfrm>
            <a:off x="2980523" y="3621498"/>
            <a:ext cx="1169233" cy="0"/>
          </a:xfrm>
          <a:prstGeom prst="line">
            <a:avLst/>
          </a:prstGeom>
          <a:ln w="38100">
            <a:solidFill>
              <a:srgbClr val="2C2C2C"/>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9C8869B-FC7B-7BCD-3F74-D0778FF6DC9E}"/>
              </a:ext>
            </a:extLst>
          </p:cNvPr>
          <p:cNvSpPr txBox="1"/>
          <p:nvPr/>
        </p:nvSpPr>
        <p:spPr>
          <a:xfrm>
            <a:off x="2924438" y="2470246"/>
            <a:ext cx="1225318" cy="276999"/>
          </a:xfrm>
          <a:prstGeom prst="rect">
            <a:avLst/>
          </a:prstGeom>
          <a:noFill/>
        </p:spPr>
        <p:txBody>
          <a:bodyPr wrap="square" rtlCol="0">
            <a:spAutoFit/>
          </a:bodyPr>
          <a:lstStyle/>
          <a:p>
            <a:pPr algn="ctr"/>
            <a:r>
              <a:rPr lang="en-US" sz="1200" dirty="0" err="1">
                <a:solidFill>
                  <a:schemeClr val="bg2">
                    <a:lumMod val="50000"/>
                  </a:schemeClr>
                </a:solidFill>
              </a:rPr>
              <a:t>Nama</a:t>
            </a:r>
            <a:r>
              <a:rPr lang="en-US" sz="1200" dirty="0">
                <a:solidFill>
                  <a:schemeClr val="bg2">
                    <a:lumMod val="50000"/>
                  </a:schemeClr>
                </a:solidFill>
              </a:rPr>
              <a:t> </a:t>
            </a:r>
            <a:r>
              <a:rPr lang="en-US" sz="1200" dirty="0" err="1">
                <a:solidFill>
                  <a:schemeClr val="bg2">
                    <a:lumMod val="50000"/>
                  </a:schemeClr>
                </a:solidFill>
              </a:rPr>
              <a:t>usecase</a:t>
            </a:r>
            <a:endParaRPr lang="id-ID" sz="1200" dirty="0">
              <a:solidFill>
                <a:schemeClr val="bg2">
                  <a:lumMod val="50000"/>
                </a:schemeClr>
              </a:solidFill>
            </a:endParaRPr>
          </a:p>
        </p:txBody>
      </p:sp>
    </p:spTree>
    <p:extLst>
      <p:ext uri="{BB962C8B-B14F-4D97-AF65-F5344CB8AC3E}">
        <p14:creationId xmlns:p14="http://schemas.microsoft.com/office/powerpoint/2010/main" val="3630697991"/>
      </p:ext>
    </p:extLst>
  </p:cSld>
  <p:clrMapOvr>
    <a:masterClrMapping/>
  </p:clrMapOvr>
</p:sld>
</file>

<file path=ppt/theme/theme1.xml><?xml version="1.0" encoding="utf-8"?>
<a:theme xmlns:a="http://schemas.openxmlformats.org/drawingml/2006/main" name="Soft Colors UI Design for Agencies Blue Variant by Slidesgo">
  <a:themeElements>
    <a:clrScheme name="Simple Light">
      <a:dk1>
        <a:srgbClr val="000000"/>
      </a:dk1>
      <a:lt1>
        <a:srgbClr val="E1EFF3"/>
      </a:lt1>
      <a:dk2>
        <a:srgbClr val="B9CAD1"/>
      </a:dk2>
      <a:lt2>
        <a:srgbClr val="CDE9BE"/>
      </a:lt2>
      <a:accent1>
        <a:srgbClr val="DF855F"/>
      </a:accent1>
      <a:accent2>
        <a:srgbClr val="FAB8E0"/>
      </a:accent2>
      <a:accent3>
        <a:srgbClr val="AFA0D6"/>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oft Colors UI Design for Agencies Blue Variant by Slidesgo">
  <a:themeElements>
    <a:clrScheme name="Simple Light">
      <a:dk1>
        <a:srgbClr val="000000"/>
      </a:dk1>
      <a:lt1>
        <a:srgbClr val="E1EFF3"/>
      </a:lt1>
      <a:dk2>
        <a:srgbClr val="B9CAD1"/>
      </a:dk2>
      <a:lt2>
        <a:srgbClr val="CDE9BE"/>
      </a:lt2>
      <a:accent1>
        <a:srgbClr val="DF855F"/>
      </a:accent1>
      <a:accent2>
        <a:srgbClr val="FAB8E0"/>
      </a:accent2>
      <a:accent3>
        <a:srgbClr val="AFA0D6"/>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1599</TotalTime>
  <Words>531</Words>
  <Application>Microsoft Office PowerPoint</Application>
  <PresentationFormat>On-screen Show (16:9)</PresentationFormat>
  <Paragraphs>124</Paragraphs>
  <Slides>16</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Calibri</vt:lpstr>
      <vt:lpstr>Rubik Black</vt:lpstr>
      <vt:lpstr>Raleway</vt:lpstr>
      <vt:lpstr>Montserrat</vt:lpstr>
      <vt:lpstr>Oswald</vt:lpstr>
      <vt:lpstr>Arial</vt:lpstr>
      <vt:lpstr>Bebas Neue</vt:lpstr>
      <vt:lpstr>Roboto</vt:lpstr>
      <vt:lpstr>Karla</vt:lpstr>
      <vt:lpstr>Soft Colors UI Design for Agencies Blue Variant by Slidesgo</vt:lpstr>
      <vt:lpstr>1_Soft Colors UI Design for Agencies Blue Variant by Slidesgo</vt:lpstr>
      <vt:lpstr>PowerPoint Presentation</vt:lpstr>
      <vt:lpstr>PENYUSUN</vt:lpstr>
      <vt:lpstr>PENGERTIAN UML</vt:lpstr>
      <vt:lpstr>TOOLS YANG SUPPORT UML</vt:lpstr>
      <vt:lpstr>Diagram UML</vt:lpstr>
      <vt:lpstr>USE CASE  DIAGRAM</vt:lpstr>
      <vt:lpstr>PowerPoint Presentation</vt:lpstr>
      <vt:lpstr>PowerPoint Presentation</vt:lpstr>
      <vt:lpstr>PowerPoint Presentation</vt:lpstr>
      <vt:lpstr>PowerPoint Presentation</vt:lpstr>
      <vt:lpstr>PowerPoint Presentation</vt:lpstr>
      <vt:lpstr>PowerPoint Presentation</vt:lpstr>
      <vt:lpstr>STUDI KASUS</vt:lpstr>
      <vt:lpstr>Calon Penumpang terlebih dahulu mengecek jadwal pemberangkatan  dan tujuan. Setelah itu mengisi form pemesanan tiket online dengan menentukan tanggal keberangkatan dan kepulangan. Calon penumpang juga harus mengisi biodata (Nama Lengkap, Tanggal Lahir, Passport (jika penerbangan keluar negeri)). Untuk pembayaran tersebut, pihak maskapai penerbangan memberikan 3 pilhan, yaitu pembayaran menggunakan Kartu Kredit, Direct Debit dan Gift Voucher. Jika pembayaran sudah dilakukan, operator maskapai akan mengirim travel itinerary ke alamat email calon penumpang. Calon penumpang dapat mencetak travel itinerary dan menunjukkan kepada petugas saat check in di Bandara.  </vt:lpstr>
      <vt:lpstr>TUGAS 5</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Pengenalan Perangkat Lunak</dc:title>
  <cp:lastModifiedBy>Millati Izzatillah</cp:lastModifiedBy>
  <cp:revision>84</cp:revision>
  <dcterms:modified xsi:type="dcterms:W3CDTF">2023-09-01T01:31:06Z</dcterms:modified>
</cp:coreProperties>
</file>