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62" r:id="rId3"/>
    <p:sldId id="265" r:id="rId4"/>
    <p:sldId id="266" r:id="rId5"/>
    <p:sldId id="259" r:id="rId6"/>
    <p:sldId id="284" r:id="rId7"/>
    <p:sldId id="288" r:id="rId8"/>
    <p:sldId id="289" r:id="rId9"/>
    <p:sldId id="258" r:id="rId10"/>
    <p:sldId id="267" r:id="rId11"/>
    <p:sldId id="257" r:id="rId12"/>
    <p:sldId id="283" r:id="rId13"/>
    <p:sldId id="291" r:id="rId14"/>
    <p:sldId id="292" r:id="rId15"/>
    <p:sldId id="293" r:id="rId16"/>
  </p:sldIdLst>
  <p:sldSz cx="9144000" cy="5143500" type="screen16x9"/>
  <p:notesSz cx="6858000" cy="9144000"/>
  <p:embeddedFontLst>
    <p:embeddedFont>
      <p:font typeface="Abril Fatface" panose="020B0604020202020204" charset="0"/>
      <p:regular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Medium" panose="020B0604020202020204" charset="0"/>
      <p:regular r:id="rId23"/>
      <p:bold r:id="rId24"/>
      <p:italic r:id="rId25"/>
      <p:boldItalic r:id="rId26"/>
    </p:embeddedFont>
    <p:embeddedFont>
      <p:font typeface="Montserrat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1F435-F2B4-4E9D-A9EF-7DD3AF03874C}">
  <a:tblStyle styleId="{CD81F435-F2B4-4E9D-A9EF-7DD3AF038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1" name="Google Shape;3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e1f5e1f1f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e1f5e1f1f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7" name="Google Shape;3597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138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5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e1f5e1f1f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e1f5e1f1f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e2022488a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e2022488a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98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38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Google Shape;4105;ge1f5e1f1fc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6" name="Google Shape;4106;ge1f5e1f1fc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8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e1f5e1f1f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e1f5e1f1fc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0" name="Google Shape;60;p2"/>
          <p:cNvSpPr/>
          <p:nvPr/>
        </p:nvSpPr>
        <p:spPr>
          <a:xfrm rot="-5400000">
            <a:off x="877050" y="2630425"/>
            <a:ext cx="1868400" cy="3616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flipH="1">
            <a:off x="6002625" y="3868950"/>
            <a:ext cx="1134600" cy="127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81400" y="2866650"/>
            <a:ext cx="20229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6649725" y="-1320537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7034175" y="-936087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-5400000">
            <a:off x="7479675" y="-490587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25" y="1832325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-4175" y="238125"/>
            <a:ext cx="1597800" cy="161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351100" y="1679400"/>
            <a:ext cx="1853100" cy="11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131475" y="3868950"/>
            <a:ext cx="1007100" cy="1270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147304" y="2900850"/>
            <a:ext cx="1042200" cy="22386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27250" y="41055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650" y="519200"/>
            <a:ext cx="1969850" cy="191750"/>
            <a:chOff x="1454525" y="7080325"/>
            <a:chExt cx="1969850" cy="191750"/>
          </a:xfrm>
        </p:grpSpPr>
        <p:sp>
          <p:nvSpPr>
            <p:cNvPr id="82" name="Google Shape;82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6615436" y="698325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25" y="1769475"/>
            <a:ext cx="1719000" cy="1611900"/>
          </a:xfrm>
          <a:prstGeom prst="rtTriangle">
            <a:avLst/>
          </a:prstGeom>
          <a:solidFill>
            <a:srgbClr val="F8B0AD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27250" y="4105575"/>
            <a:ext cx="7704000" cy="593400"/>
            <a:chOff x="727250" y="4105575"/>
            <a:chExt cx="7704000" cy="593400"/>
          </a:xfrm>
        </p:grpSpPr>
        <p:sp>
          <p:nvSpPr>
            <p:cNvPr id="115" name="Google Shape;115;p2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8323" y="2014064"/>
            <a:ext cx="1042200" cy="1028700"/>
          </a:xfrm>
          <a:prstGeom prst="ellipse">
            <a:avLst/>
          </a:prstGeom>
          <a:solidFill>
            <a:srgbClr val="FBBE18">
              <a:alpha val="6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5400000">
            <a:off x="7744925" y="2568450"/>
            <a:ext cx="1969850" cy="191750"/>
            <a:chOff x="1454525" y="7080325"/>
            <a:chExt cx="1969850" cy="191750"/>
          </a:xfrm>
        </p:grpSpPr>
        <p:sp>
          <p:nvSpPr>
            <p:cNvPr id="125" name="Google Shape;125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2"/>
          <p:cNvCxnSpPr/>
          <p:nvPr/>
        </p:nvCxnSpPr>
        <p:spPr>
          <a:xfrm>
            <a:off x="-208975" y="3388500"/>
            <a:ext cx="1928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"/>
          <p:cNvSpPr/>
          <p:nvPr/>
        </p:nvSpPr>
        <p:spPr>
          <a:xfrm rot="5400000">
            <a:off x="6645675" y="-1331487"/>
            <a:ext cx="2551500" cy="2565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7145775" y="-877652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7846699" y="3274181"/>
            <a:ext cx="575700" cy="5682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2"/>
          <p:cNvCxnSpPr>
            <a:stCxn id="162" idx="4"/>
            <a:endCxn id="162" idx="0"/>
          </p:cNvCxnSpPr>
          <p:nvPr/>
        </p:nvCxnSpPr>
        <p:spPr>
          <a:xfrm rot="10800000">
            <a:off x="8134549" y="3274181"/>
            <a:ext cx="0" cy="568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3087325" y="806250"/>
            <a:ext cx="3480600" cy="3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846" name="Google Shape;846;p1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7" name="Google Shape;847;p1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8" name="Google Shape;848;p1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9" name="Google Shape;849;p1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0" name="Google Shape;850;p1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1" name="Google Shape;851;p1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2" name="Google Shape;852;p1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3" name="Google Shape;853;p1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4" name="Google Shape;854;p1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5" name="Google Shape;855;p1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6" name="Google Shape;856;p1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7" name="Google Shape;857;p1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8" name="Google Shape;858;p1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9" name="Google Shape;859;p1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0" name="Google Shape;860;p1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1" name="Google Shape;861;p1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2" name="Google Shape;862;p1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3" name="Google Shape;863;p1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4" name="Google Shape;864;p1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5" name="Google Shape;865;p1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6" name="Google Shape;866;p1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7" name="Google Shape;867;p1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8" name="Google Shape;868;p1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9" name="Google Shape;869;p1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0" name="Google Shape;870;p1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1" name="Google Shape;871;p1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2" name="Google Shape;872;p1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3" name="Google Shape;873;p1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4" name="Google Shape;874;p1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5" name="Google Shape;875;p1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6" name="Google Shape;876;p1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7" name="Google Shape;877;p1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8" name="Google Shape;878;p1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9" name="Google Shape;879;p1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0" name="Google Shape;880;p1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1" name="Google Shape;881;p1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2" name="Google Shape;882;p1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3" name="Google Shape;883;p1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4" name="Google Shape;884;p1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5" name="Google Shape;885;p1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6" name="Google Shape;886;p1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7" name="Google Shape;887;p1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8" name="Google Shape;888;p1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9" name="Google Shape;889;p1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0" name="Google Shape;890;p1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1" name="Google Shape;891;p1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2" name="Google Shape;892;p1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3" name="Google Shape;893;p1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4" name="Google Shape;894;p1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5" name="Google Shape;895;p1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96" name="Google Shape;896;p11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1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1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1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1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1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1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1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1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1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1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1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910" name="Google Shape;910;p1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1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1"/>
          <p:cNvSpPr/>
          <p:nvPr/>
        </p:nvSpPr>
        <p:spPr>
          <a:xfrm>
            <a:off x="-18182" y="3768875"/>
            <a:ext cx="3130800" cy="13773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1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1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1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1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1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1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1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1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1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1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11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956" name="Google Shape;956;p11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rgbClr val="408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11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001100"/>
            <a:ext cx="7704000" cy="25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11"/>
          <p:cNvSpPr txBox="1">
            <a:spLocks noGrp="1"/>
          </p:cNvSpPr>
          <p:nvPr>
            <p:ph type="subTitle" idx="1"/>
          </p:nvPr>
        </p:nvSpPr>
        <p:spPr>
          <a:xfrm>
            <a:off x="1233463" y="3572175"/>
            <a:ext cx="667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None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rgbClr val="FFFAEB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"/>
          <p:cNvSpPr/>
          <p:nvPr/>
        </p:nvSpPr>
        <p:spPr>
          <a:xfrm rot="-5400000" flipH="1">
            <a:off x="7049875" y="1081750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13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967" name="Google Shape;967;p1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8" name="Google Shape;968;p1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9" name="Google Shape;969;p1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0" name="Google Shape;970;p1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1" name="Google Shape;971;p1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2" name="Google Shape;972;p1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3" name="Google Shape;973;p1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4" name="Google Shape;974;p1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5" name="Google Shape;975;p1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6" name="Google Shape;976;p1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7" name="Google Shape;977;p1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8" name="Google Shape;978;p1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9" name="Google Shape;979;p1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0" name="Google Shape;980;p1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1" name="Google Shape;981;p1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2" name="Google Shape;982;p1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3" name="Google Shape;983;p1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4" name="Google Shape;984;p1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5" name="Google Shape;985;p1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6" name="Google Shape;986;p1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7" name="Google Shape;987;p1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8" name="Google Shape;988;p1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9" name="Google Shape;989;p1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0" name="Google Shape;990;p1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1" name="Google Shape;991;p1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2" name="Google Shape;992;p1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3" name="Google Shape;993;p1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4" name="Google Shape;994;p1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5" name="Google Shape;995;p1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6" name="Google Shape;996;p1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7" name="Google Shape;997;p1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8" name="Google Shape;998;p1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9" name="Google Shape;999;p1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0" name="Google Shape;1000;p1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1" name="Google Shape;1001;p1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2" name="Google Shape;1002;p1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3" name="Google Shape;1003;p1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4" name="Google Shape;1004;p1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5" name="Google Shape;1005;p1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6" name="Google Shape;1006;p1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7" name="Google Shape;1007;p1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8" name="Google Shape;1008;p1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9" name="Google Shape;1009;p1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0" name="Google Shape;1010;p1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1" name="Google Shape;1011;p1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2" name="Google Shape;1012;p1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3" name="Google Shape;1013;p1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4" name="Google Shape;1014;p1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5" name="Google Shape;1015;p1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6" name="Google Shape;1016;p1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017" name="Google Shape;1017;p13"/>
          <p:cNvSpPr/>
          <p:nvPr/>
        </p:nvSpPr>
        <p:spPr>
          <a:xfrm>
            <a:off x="720000" y="1024150"/>
            <a:ext cx="7704000" cy="35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3"/>
          <p:cNvSpPr/>
          <p:nvPr/>
        </p:nvSpPr>
        <p:spPr>
          <a:xfrm>
            <a:off x="87692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3"/>
          <p:cNvSpPr/>
          <p:nvPr/>
        </p:nvSpPr>
        <p:spPr>
          <a:xfrm>
            <a:off x="876926" y="2945705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3"/>
          <p:cNvSpPr/>
          <p:nvPr/>
        </p:nvSpPr>
        <p:spPr>
          <a:xfrm>
            <a:off x="468689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4686896" y="2945705"/>
            <a:ext cx="1518000" cy="15180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3"/>
          <p:cNvSpPr/>
          <p:nvPr/>
        </p:nvSpPr>
        <p:spPr>
          <a:xfrm>
            <a:off x="1014777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3"/>
          <p:cNvSpPr/>
          <p:nvPr/>
        </p:nvSpPr>
        <p:spPr>
          <a:xfrm>
            <a:off x="1083627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subTitle" idx="1"/>
          </p:nvPr>
        </p:nvSpPr>
        <p:spPr>
          <a:xfrm>
            <a:off x="23931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5" name="Google Shape;1025;p13"/>
          <p:cNvSpPr txBox="1">
            <a:spLocks noGrp="1"/>
          </p:cNvSpPr>
          <p:nvPr>
            <p:ph type="title" hasCustomPrompt="1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26" name="Google Shape;1026;p13"/>
          <p:cNvSpPr txBox="1">
            <a:spLocks noGrp="1"/>
          </p:cNvSpPr>
          <p:nvPr>
            <p:ph type="subTitle" idx="2"/>
          </p:nvPr>
        </p:nvSpPr>
        <p:spPr>
          <a:xfrm>
            <a:off x="62021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ctrTitle" idx="3"/>
          </p:nvPr>
        </p:nvSpPr>
        <p:spPr>
          <a:xfrm>
            <a:off x="23931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4"/>
          </p:nvPr>
        </p:nvSpPr>
        <p:spPr>
          <a:xfrm>
            <a:off x="23931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ctrTitle" idx="5"/>
          </p:nvPr>
        </p:nvSpPr>
        <p:spPr>
          <a:xfrm>
            <a:off x="6202121" y="3208400"/>
            <a:ext cx="21114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6"/>
          </p:nvPr>
        </p:nvSpPr>
        <p:spPr>
          <a:xfrm>
            <a:off x="62021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ctrTitle" idx="7"/>
          </p:nvPr>
        </p:nvSpPr>
        <p:spPr>
          <a:xfrm>
            <a:off x="23931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ctrTitle" idx="8"/>
          </p:nvPr>
        </p:nvSpPr>
        <p:spPr>
          <a:xfrm>
            <a:off x="62021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3" name="Google Shape;1033;p13"/>
          <p:cNvSpPr/>
          <p:nvPr/>
        </p:nvSpPr>
        <p:spPr>
          <a:xfrm rot="-9261381">
            <a:off x="944910" y="1289661"/>
            <a:ext cx="1409978" cy="140997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3"/>
          <p:cNvSpPr/>
          <p:nvPr/>
        </p:nvSpPr>
        <p:spPr>
          <a:xfrm>
            <a:off x="876918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3"/>
          <p:cNvSpPr/>
          <p:nvPr/>
        </p:nvSpPr>
        <p:spPr>
          <a:xfrm>
            <a:off x="1014777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3"/>
          <p:cNvSpPr/>
          <p:nvPr/>
        </p:nvSpPr>
        <p:spPr>
          <a:xfrm>
            <a:off x="1083627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9" hasCustomPrompt="1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/>
          <p:nvPr/>
        </p:nvSpPr>
        <p:spPr>
          <a:xfrm rot="-10195228">
            <a:off x="947736" y="2991828"/>
            <a:ext cx="1405594" cy="14055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3"/>
          <p:cNvSpPr/>
          <p:nvPr/>
        </p:nvSpPr>
        <p:spPr>
          <a:xfrm>
            <a:off x="876918" y="3642305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3"/>
          <p:cNvSpPr/>
          <p:nvPr/>
        </p:nvSpPr>
        <p:spPr>
          <a:xfrm>
            <a:off x="4824746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3"/>
          <p:cNvSpPr/>
          <p:nvPr/>
        </p:nvSpPr>
        <p:spPr>
          <a:xfrm>
            <a:off x="4893596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846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/>
          <p:nvPr/>
        </p:nvSpPr>
        <p:spPr>
          <a:xfrm rot="-8573366">
            <a:off x="4750701" y="1290804"/>
            <a:ext cx="1414092" cy="14140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3"/>
          <p:cNvSpPr/>
          <p:nvPr/>
        </p:nvSpPr>
        <p:spPr>
          <a:xfrm>
            <a:off x="4688893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3"/>
          <p:cNvSpPr/>
          <p:nvPr/>
        </p:nvSpPr>
        <p:spPr>
          <a:xfrm>
            <a:off x="4824746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3"/>
          <p:cNvSpPr/>
          <p:nvPr/>
        </p:nvSpPr>
        <p:spPr>
          <a:xfrm>
            <a:off x="4893596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846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/>
          <p:nvPr/>
        </p:nvSpPr>
        <p:spPr>
          <a:xfrm rot="-6931960">
            <a:off x="4758064" y="3006579"/>
            <a:ext cx="1407341" cy="1407341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3"/>
          <p:cNvSpPr/>
          <p:nvPr/>
        </p:nvSpPr>
        <p:spPr>
          <a:xfrm>
            <a:off x="4991843" y="3083554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3"/>
          <p:cNvSpPr/>
          <p:nvPr/>
        </p:nvSpPr>
        <p:spPr>
          <a:xfrm rot="-5400000" flipH="1">
            <a:off x="4670737" y="-46940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10800000" flipH="1">
            <a:off x="2244363" y="-6259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4" name="Google Shape;1054;p13"/>
          <p:cNvCxnSpPr>
            <a:endCxn id="1053" idx="3"/>
          </p:cNvCxnSpPr>
          <p:nvPr/>
        </p:nvCxnSpPr>
        <p:spPr>
          <a:xfrm>
            <a:off x="1368063" y="231641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5" name="Google Shape;1055;p13"/>
          <p:cNvSpPr/>
          <p:nvPr/>
        </p:nvSpPr>
        <p:spPr>
          <a:xfrm rot="5400000" flipH="1">
            <a:off x="2908105" y="2388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3"/>
          <p:cNvSpPr/>
          <p:nvPr/>
        </p:nvSpPr>
        <p:spPr>
          <a:xfrm rot="5400000" flipH="1">
            <a:off x="3837429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3"/>
          <p:cNvSpPr/>
          <p:nvPr/>
        </p:nvSpPr>
        <p:spPr>
          <a:xfrm flipH="1">
            <a:off x="5698204" y="-1065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3"/>
          <p:cNvSpPr/>
          <p:nvPr/>
        </p:nvSpPr>
        <p:spPr>
          <a:xfrm rot="5400000" flipH="1">
            <a:off x="7968550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3"/>
          <p:cNvSpPr/>
          <p:nvPr/>
        </p:nvSpPr>
        <p:spPr>
          <a:xfrm rot="10800000" flipH="1">
            <a:off x="5650541" y="-491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0" name="Google Shape;1060;p13"/>
          <p:cNvCxnSpPr>
            <a:endCxn id="1057" idx="0"/>
          </p:cNvCxnSpPr>
          <p:nvPr/>
        </p:nvCxnSpPr>
        <p:spPr>
          <a:xfrm rot="10800000" flipH="1">
            <a:off x="5719804" y="-1065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13"/>
          <p:cNvSpPr/>
          <p:nvPr/>
        </p:nvSpPr>
        <p:spPr>
          <a:xfrm rot="5400000" flipH="1">
            <a:off x="7508866" y="-497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3"/>
          <p:cNvSpPr/>
          <p:nvPr/>
        </p:nvSpPr>
        <p:spPr>
          <a:xfrm rot="-5400000" flipH="1">
            <a:off x="-1677025" y="1282000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3" name="Google Shape;1063;p13"/>
          <p:cNvCxnSpPr>
            <a:stCxn id="1062" idx="1"/>
          </p:cNvCxnSpPr>
          <p:nvPr/>
        </p:nvCxnSpPr>
        <p:spPr>
          <a:xfrm>
            <a:off x="356825" y="-394850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13"/>
          <p:cNvSpPr/>
          <p:nvPr/>
        </p:nvSpPr>
        <p:spPr>
          <a:xfrm rot="-5400000" flipH="1">
            <a:off x="-283" y="1955154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3"/>
          <p:cNvSpPr/>
          <p:nvPr/>
        </p:nvSpPr>
        <p:spPr>
          <a:xfrm rot="-5400000" flipH="1">
            <a:off x="-283" y="124122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3"/>
          <p:cNvSpPr/>
          <p:nvPr/>
        </p:nvSpPr>
        <p:spPr>
          <a:xfrm rot="-5400000" flipH="1">
            <a:off x="-283" y="527305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3"/>
          <p:cNvSpPr/>
          <p:nvPr/>
        </p:nvSpPr>
        <p:spPr>
          <a:xfrm rot="-5400000" flipH="1">
            <a:off x="-943075" y="3882225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3"/>
          <p:cNvSpPr/>
          <p:nvPr/>
        </p:nvSpPr>
        <p:spPr>
          <a:xfrm rot="-5400000" flipH="1">
            <a:off x="82659" y="2996618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3"/>
          <p:cNvSpPr/>
          <p:nvPr/>
        </p:nvSpPr>
        <p:spPr>
          <a:xfrm rot="-5400000" flipH="1">
            <a:off x="-175" y="2939320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3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3"/>
          <p:cNvSpPr/>
          <p:nvPr/>
        </p:nvSpPr>
        <p:spPr>
          <a:xfrm flipH="1">
            <a:off x="8431225" y="3209856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3"/>
          <p:cNvSpPr/>
          <p:nvPr/>
        </p:nvSpPr>
        <p:spPr>
          <a:xfrm flipH="1">
            <a:off x="8424526" y="3229425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3"/>
          <p:cNvSpPr/>
          <p:nvPr/>
        </p:nvSpPr>
        <p:spPr>
          <a:xfrm flipH="1">
            <a:off x="8545364" y="3299522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4" name="Google Shape;1074;p13"/>
          <p:cNvCxnSpPr/>
          <p:nvPr/>
        </p:nvCxnSpPr>
        <p:spPr>
          <a:xfrm rot="10800000">
            <a:off x="8424700" y="3917575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5" name="Google Shape;1075;p13"/>
          <p:cNvSpPr/>
          <p:nvPr/>
        </p:nvSpPr>
        <p:spPr>
          <a:xfrm rot="5400000" flipH="1">
            <a:off x="4069800" y="3953775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3"/>
          <p:cNvSpPr/>
          <p:nvPr/>
        </p:nvSpPr>
        <p:spPr>
          <a:xfrm flipH="1">
            <a:off x="5195342" y="4604250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7" name="Google Shape;1077;p13"/>
          <p:cNvCxnSpPr>
            <a:endCxn id="1076" idx="3"/>
          </p:cNvCxnSpPr>
          <p:nvPr/>
        </p:nvCxnSpPr>
        <p:spPr>
          <a:xfrm rot="10800000">
            <a:off x="5195342" y="4878450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8" name="Google Shape;1078;p13"/>
          <p:cNvSpPr/>
          <p:nvPr/>
        </p:nvSpPr>
        <p:spPr>
          <a:xfrm rot="-5400000" flipH="1">
            <a:off x="6643825" y="4612925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3"/>
          <p:cNvSpPr/>
          <p:nvPr/>
        </p:nvSpPr>
        <p:spPr>
          <a:xfrm rot="-5400000" flipH="1">
            <a:off x="5572750" y="4612925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3"/>
          <p:cNvSpPr/>
          <p:nvPr/>
        </p:nvSpPr>
        <p:spPr>
          <a:xfrm rot="-5400000" flipH="1">
            <a:off x="8389250" y="4392900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13"/>
          <p:cNvGrpSpPr/>
          <p:nvPr/>
        </p:nvGrpSpPr>
        <p:grpSpPr>
          <a:xfrm rot="-5400000" flipH="1">
            <a:off x="7811400" y="1263825"/>
            <a:ext cx="1969850" cy="191750"/>
            <a:chOff x="1454525" y="7080325"/>
            <a:chExt cx="1969850" cy="191750"/>
          </a:xfrm>
        </p:grpSpPr>
        <p:sp>
          <p:nvSpPr>
            <p:cNvPr id="1082" name="Google Shape;1082;p1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3"/>
          <p:cNvSpPr/>
          <p:nvPr/>
        </p:nvSpPr>
        <p:spPr>
          <a:xfrm rot="10800000" flipH="1">
            <a:off x="1796150" y="4609638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3"/>
          <p:cNvSpPr/>
          <p:nvPr/>
        </p:nvSpPr>
        <p:spPr>
          <a:xfrm rot="-5400000" flipH="1">
            <a:off x="727500" y="4612925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3"/>
          <p:cNvSpPr/>
          <p:nvPr/>
        </p:nvSpPr>
        <p:spPr>
          <a:xfrm flipH="1">
            <a:off x="1851313" y="4609013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3" name="Google Shape;1113;p13"/>
          <p:cNvCxnSpPr>
            <a:endCxn id="1110" idx="0"/>
          </p:cNvCxnSpPr>
          <p:nvPr/>
        </p:nvCxnSpPr>
        <p:spPr>
          <a:xfrm flipH="1">
            <a:off x="1796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13"/>
          <p:cNvSpPr/>
          <p:nvPr/>
        </p:nvSpPr>
        <p:spPr>
          <a:xfrm rot="-5400000" flipH="1">
            <a:off x="1257300" y="4616250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3"/>
          <p:cNvSpPr/>
          <p:nvPr/>
        </p:nvSpPr>
        <p:spPr>
          <a:xfrm>
            <a:off x="709050" y="-29275"/>
            <a:ext cx="1534500" cy="4557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 txBox="1">
            <a:spLocks noGrp="1"/>
          </p:cNvSpPr>
          <p:nvPr>
            <p:ph type="title" idx="15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1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125" name="Google Shape;1125;p1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6" name="Google Shape;1126;p1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7" name="Google Shape;1127;p1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8" name="Google Shape;1128;p1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9" name="Google Shape;1129;p1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0" name="Google Shape;1130;p1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1" name="Google Shape;1131;p1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2" name="Google Shape;1132;p1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3" name="Google Shape;1133;p1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4" name="Google Shape;1134;p1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5" name="Google Shape;1135;p1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6" name="Google Shape;1136;p1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7" name="Google Shape;1137;p1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8" name="Google Shape;1138;p1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9" name="Google Shape;1139;p1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0" name="Google Shape;1140;p1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1" name="Google Shape;1141;p1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2" name="Google Shape;1142;p1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3" name="Google Shape;1143;p1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4" name="Google Shape;1144;p1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5" name="Google Shape;1145;p1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6" name="Google Shape;1146;p1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7" name="Google Shape;1147;p1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8" name="Google Shape;1148;p1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9" name="Google Shape;1149;p1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0" name="Google Shape;1150;p1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1" name="Google Shape;1151;p1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2" name="Google Shape;1152;p1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3" name="Google Shape;1153;p1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4" name="Google Shape;1154;p1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5" name="Google Shape;1155;p1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6" name="Google Shape;1156;p1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7" name="Google Shape;1157;p1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8" name="Google Shape;1158;p1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9" name="Google Shape;1159;p1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0" name="Google Shape;1160;p1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1" name="Google Shape;1161;p1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2" name="Google Shape;1162;p1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3" name="Google Shape;1163;p1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4" name="Google Shape;1164;p1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5" name="Google Shape;1165;p1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6" name="Google Shape;1166;p1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7" name="Google Shape;1167;p1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8" name="Google Shape;1168;p1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9" name="Google Shape;1169;p1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0" name="Google Shape;1170;p1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1" name="Google Shape;1171;p1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2" name="Google Shape;1172;p1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3" name="Google Shape;1173;p1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4" name="Google Shape;1174;p1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175" name="Google Shape;1175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4"/>
          <p:cNvSpPr/>
          <p:nvPr/>
        </p:nvSpPr>
        <p:spPr>
          <a:xfrm rot="5400000" flipH="1">
            <a:off x="-515375" y="2448275"/>
            <a:ext cx="1015800" cy="10020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4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4"/>
          <p:cNvSpPr txBox="1">
            <a:spLocks noGrp="1"/>
          </p:cNvSpPr>
          <p:nvPr>
            <p:ph type="title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4"/>
          <p:cNvSpPr txBox="1">
            <a:spLocks noGrp="1"/>
          </p:cNvSpPr>
          <p:nvPr>
            <p:ph type="title" idx="2"/>
          </p:nvPr>
        </p:nvSpPr>
        <p:spPr>
          <a:xfrm>
            <a:off x="1024737" y="14393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14"/>
          <p:cNvSpPr txBox="1">
            <a:spLocks noGrp="1"/>
          </p:cNvSpPr>
          <p:nvPr>
            <p:ph type="subTitle" idx="1"/>
          </p:nvPr>
        </p:nvSpPr>
        <p:spPr>
          <a:xfrm>
            <a:off x="1024737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4"/>
          <p:cNvSpPr txBox="1">
            <a:spLocks noGrp="1"/>
          </p:cNvSpPr>
          <p:nvPr>
            <p:ph type="title" idx="3"/>
          </p:nvPr>
        </p:nvSpPr>
        <p:spPr>
          <a:xfrm>
            <a:off x="3546219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14"/>
          <p:cNvSpPr txBox="1">
            <a:spLocks noGrp="1"/>
          </p:cNvSpPr>
          <p:nvPr>
            <p:ph type="subTitle" idx="4"/>
          </p:nvPr>
        </p:nvSpPr>
        <p:spPr>
          <a:xfrm>
            <a:off x="3546219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14"/>
          <p:cNvSpPr txBox="1">
            <a:spLocks noGrp="1"/>
          </p:cNvSpPr>
          <p:nvPr>
            <p:ph type="title" idx="5"/>
          </p:nvPr>
        </p:nvSpPr>
        <p:spPr>
          <a:xfrm>
            <a:off x="6067863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14"/>
          <p:cNvSpPr txBox="1">
            <a:spLocks noGrp="1"/>
          </p:cNvSpPr>
          <p:nvPr>
            <p:ph type="subTitle" idx="6"/>
          </p:nvPr>
        </p:nvSpPr>
        <p:spPr>
          <a:xfrm>
            <a:off x="6067863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4"/>
          <p:cNvSpPr txBox="1">
            <a:spLocks noGrp="1"/>
          </p:cNvSpPr>
          <p:nvPr>
            <p:ph type="title" idx="7"/>
          </p:nvPr>
        </p:nvSpPr>
        <p:spPr>
          <a:xfrm>
            <a:off x="1024825" y="326775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7" name="Google Shape;1197;p14"/>
          <p:cNvSpPr txBox="1">
            <a:spLocks noGrp="1"/>
          </p:cNvSpPr>
          <p:nvPr>
            <p:ph type="subTitle" idx="8"/>
          </p:nvPr>
        </p:nvSpPr>
        <p:spPr>
          <a:xfrm>
            <a:off x="1024825" y="362775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4"/>
          <p:cNvSpPr txBox="1">
            <a:spLocks noGrp="1"/>
          </p:cNvSpPr>
          <p:nvPr>
            <p:ph type="title" idx="9"/>
          </p:nvPr>
        </p:nvSpPr>
        <p:spPr>
          <a:xfrm>
            <a:off x="3546307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4"/>
          <p:cNvSpPr txBox="1">
            <a:spLocks noGrp="1"/>
          </p:cNvSpPr>
          <p:nvPr>
            <p:ph type="subTitle" idx="13"/>
          </p:nvPr>
        </p:nvSpPr>
        <p:spPr>
          <a:xfrm>
            <a:off x="3546307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4"/>
          <p:cNvSpPr txBox="1">
            <a:spLocks noGrp="1"/>
          </p:cNvSpPr>
          <p:nvPr>
            <p:ph type="title" idx="14"/>
          </p:nvPr>
        </p:nvSpPr>
        <p:spPr>
          <a:xfrm>
            <a:off x="6067951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1" name="Google Shape;1201;p14"/>
          <p:cNvSpPr txBox="1">
            <a:spLocks noGrp="1"/>
          </p:cNvSpPr>
          <p:nvPr>
            <p:ph type="subTitle" idx="15"/>
          </p:nvPr>
        </p:nvSpPr>
        <p:spPr>
          <a:xfrm>
            <a:off x="6067951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4"/>
          <p:cNvSpPr/>
          <p:nvPr/>
        </p:nvSpPr>
        <p:spPr>
          <a:xfrm rot="5400000" flipH="1">
            <a:off x="8639500" y="2455150"/>
            <a:ext cx="995700" cy="9825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2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"/>
          <p:cNvSpPr/>
          <p:nvPr/>
        </p:nvSpPr>
        <p:spPr>
          <a:xfrm>
            <a:off x="428625" y="1004900"/>
            <a:ext cx="8286900" cy="21240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1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06" name="Google Shape;1206;p1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7" name="Google Shape;1207;p1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8" name="Google Shape;1208;p1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9" name="Google Shape;1209;p1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0" name="Google Shape;1210;p1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1" name="Google Shape;1211;p1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2" name="Google Shape;1212;p1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3" name="Google Shape;1213;p1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4" name="Google Shape;1214;p1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5" name="Google Shape;1215;p1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6" name="Google Shape;1216;p1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7" name="Google Shape;1217;p1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8" name="Google Shape;1218;p1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9" name="Google Shape;1219;p1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0" name="Google Shape;1220;p1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1" name="Google Shape;1221;p1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2" name="Google Shape;1222;p1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3" name="Google Shape;1223;p1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4" name="Google Shape;1224;p1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5" name="Google Shape;1225;p1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6" name="Google Shape;1226;p1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7" name="Google Shape;1227;p1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8" name="Google Shape;1228;p1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9" name="Google Shape;1229;p1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0" name="Google Shape;1230;p1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1" name="Google Shape;1231;p1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2" name="Google Shape;1232;p1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3" name="Google Shape;1233;p1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4" name="Google Shape;1234;p1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5" name="Google Shape;1235;p1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6" name="Google Shape;1236;p1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7" name="Google Shape;1237;p1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8" name="Google Shape;1238;p1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9" name="Google Shape;1239;p1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0" name="Google Shape;1240;p1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1" name="Google Shape;1241;p1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2" name="Google Shape;1242;p1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3" name="Google Shape;1243;p1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6" name="Google Shape;1246;p1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7" name="Google Shape;1247;p1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8" name="Google Shape;1248;p1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9" name="Google Shape;1249;p1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0" name="Google Shape;1250;p1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1" name="Google Shape;1251;p1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2" name="Google Shape;1252;p1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3" name="Google Shape;1253;p1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4" name="Google Shape;1254;p1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5" name="Google Shape;1255;p1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256" name="Google Shape;1256;p15"/>
          <p:cNvSpPr/>
          <p:nvPr/>
        </p:nvSpPr>
        <p:spPr>
          <a:xfrm>
            <a:off x="428625" y="2836025"/>
            <a:ext cx="8286900" cy="20973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5"/>
          <p:cNvSpPr/>
          <p:nvPr/>
        </p:nvSpPr>
        <p:spPr>
          <a:xfrm>
            <a:off x="720000" y="3084575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5"/>
          <p:cNvSpPr/>
          <p:nvPr/>
        </p:nvSpPr>
        <p:spPr>
          <a:xfrm>
            <a:off x="710550" y="1257300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5"/>
          <p:cNvSpPr/>
          <p:nvPr/>
        </p:nvSpPr>
        <p:spPr>
          <a:xfrm>
            <a:off x="-37530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5"/>
          <p:cNvSpPr/>
          <p:nvPr/>
        </p:nvSpPr>
        <p:spPr>
          <a:xfrm>
            <a:off x="-37530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5"/>
          <p:cNvSpPr/>
          <p:nvPr/>
        </p:nvSpPr>
        <p:spPr>
          <a:xfrm flipH="1">
            <a:off x="759345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5"/>
          <p:cNvSpPr/>
          <p:nvPr/>
        </p:nvSpPr>
        <p:spPr>
          <a:xfrm flipH="1">
            <a:off x="759345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5"/>
          <p:cNvSpPr/>
          <p:nvPr/>
        </p:nvSpPr>
        <p:spPr>
          <a:xfrm>
            <a:off x="582925" y="11176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5"/>
          <p:cNvSpPr/>
          <p:nvPr/>
        </p:nvSpPr>
        <p:spPr>
          <a:xfrm>
            <a:off x="582825" y="29767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5" name="Google Shape;126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15"/>
          <p:cNvSpPr txBox="1">
            <a:spLocks noGrp="1"/>
          </p:cNvSpPr>
          <p:nvPr>
            <p:ph type="subTitle" idx="1"/>
          </p:nvPr>
        </p:nvSpPr>
        <p:spPr>
          <a:xfrm>
            <a:off x="1596303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5"/>
          <p:cNvSpPr txBox="1">
            <a:spLocks noGrp="1"/>
          </p:cNvSpPr>
          <p:nvPr>
            <p:ph type="subTitle" idx="2"/>
          </p:nvPr>
        </p:nvSpPr>
        <p:spPr>
          <a:xfrm>
            <a:off x="5066858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5"/>
          <p:cNvSpPr txBox="1">
            <a:spLocks noGrp="1"/>
          </p:cNvSpPr>
          <p:nvPr>
            <p:ph type="title"/>
          </p:nvPr>
        </p:nvSpPr>
        <p:spPr>
          <a:xfrm>
            <a:off x="1596300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9" name="Google Shape;1269;p15"/>
          <p:cNvSpPr txBox="1">
            <a:spLocks noGrp="1"/>
          </p:cNvSpPr>
          <p:nvPr>
            <p:ph type="title" idx="3"/>
          </p:nvPr>
        </p:nvSpPr>
        <p:spPr>
          <a:xfrm>
            <a:off x="1604260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0" name="Google Shape;1270;p15"/>
          <p:cNvSpPr txBox="1">
            <a:spLocks noGrp="1"/>
          </p:cNvSpPr>
          <p:nvPr>
            <p:ph type="subTitle" idx="4"/>
          </p:nvPr>
        </p:nvSpPr>
        <p:spPr>
          <a:xfrm>
            <a:off x="1604101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5"/>
          <p:cNvSpPr txBox="1">
            <a:spLocks noGrp="1"/>
          </p:cNvSpPr>
          <p:nvPr>
            <p:ph type="title" idx="5"/>
          </p:nvPr>
        </p:nvSpPr>
        <p:spPr>
          <a:xfrm>
            <a:off x="4708958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15"/>
          <p:cNvSpPr txBox="1">
            <a:spLocks noGrp="1"/>
          </p:cNvSpPr>
          <p:nvPr>
            <p:ph type="title" idx="6"/>
          </p:nvPr>
        </p:nvSpPr>
        <p:spPr>
          <a:xfrm>
            <a:off x="4716758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15"/>
          <p:cNvSpPr txBox="1">
            <a:spLocks noGrp="1"/>
          </p:cNvSpPr>
          <p:nvPr>
            <p:ph type="subTitle" idx="7"/>
          </p:nvPr>
        </p:nvSpPr>
        <p:spPr>
          <a:xfrm>
            <a:off x="5074658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5" name="Google Shape;127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6" name="Google Shape;1276;p1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5"/>
          <p:cNvSpPr txBox="1">
            <a:spLocks noGrp="1"/>
          </p:cNvSpPr>
          <p:nvPr>
            <p:ph type="title" idx="8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6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84" name="Google Shape;1284;p1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5" name="Google Shape;1285;p1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6" name="Google Shape;1286;p1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7" name="Google Shape;1287;p1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8" name="Google Shape;1288;p1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9" name="Google Shape;1289;p1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0" name="Google Shape;1290;p1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1" name="Google Shape;1291;p1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2" name="Google Shape;1292;p1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3" name="Google Shape;1293;p1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4" name="Google Shape;1294;p1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5" name="Google Shape;1295;p1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6" name="Google Shape;1296;p1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7" name="Google Shape;1297;p1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8" name="Google Shape;1298;p1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9" name="Google Shape;1299;p1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0" name="Google Shape;1300;p1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1" name="Google Shape;1301;p1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2" name="Google Shape;1302;p1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3" name="Google Shape;1303;p1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4" name="Google Shape;1304;p1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5" name="Google Shape;1305;p1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6" name="Google Shape;1306;p1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7" name="Google Shape;1307;p1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8" name="Google Shape;1308;p1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9" name="Google Shape;1309;p1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0" name="Google Shape;1310;p1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1" name="Google Shape;1311;p1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2" name="Google Shape;1312;p1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3" name="Google Shape;1313;p1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4" name="Google Shape;1314;p1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5" name="Google Shape;1315;p1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6" name="Google Shape;1316;p1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7" name="Google Shape;1317;p1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8" name="Google Shape;1318;p1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9" name="Google Shape;1319;p1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0" name="Google Shape;1320;p1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1" name="Google Shape;1321;p1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2" name="Google Shape;1322;p1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3" name="Google Shape;1323;p1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4" name="Google Shape;1324;p1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5" name="Google Shape;1325;p1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6" name="Google Shape;1326;p1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7" name="Google Shape;1327;p1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8" name="Google Shape;1328;p1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9" name="Google Shape;1329;p1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0" name="Google Shape;1330;p1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1" name="Google Shape;1331;p1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2" name="Google Shape;1332;p1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3" name="Google Shape;1333;p1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334" name="Google Shape;1334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rgbClr val="F8B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2" name="Google Shape;1342;p16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343" name="Google Shape;1343;p16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16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6" name="Google Shape;1376;p16"/>
          <p:cNvCxnSpPr>
            <a:stCxn id="137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7" name="Google Shape;1377;p16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F8B0AD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4" name="Google Shape;1384;p16"/>
          <p:cNvCxnSpPr>
            <a:stCxn id="1383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16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 txBox="1">
            <a:spLocks noGrp="1"/>
          </p:cNvSpPr>
          <p:nvPr>
            <p:ph type="title" idx="2"/>
          </p:nvPr>
        </p:nvSpPr>
        <p:spPr>
          <a:xfrm>
            <a:off x="1005500" y="3104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9" name="Google Shape;1389;p16"/>
          <p:cNvSpPr txBox="1">
            <a:spLocks noGrp="1"/>
          </p:cNvSpPr>
          <p:nvPr>
            <p:ph type="subTitle" idx="1"/>
          </p:nvPr>
        </p:nvSpPr>
        <p:spPr>
          <a:xfrm>
            <a:off x="1005500" y="36167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6"/>
          <p:cNvSpPr txBox="1">
            <a:spLocks noGrp="1"/>
          </p:cNvSpPr>
          <p:nvPr>
            <p:ph type="title" idx="3"/>
          </p:nvPr>
        </p:nvSpPr>
        <p:spPr>
          <a:xfrm>
            <a:off x="5992413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6"/>
          <p:cNvSpPr txBox="1">
            <a:spLocks noGrp="1"/>
          </p:cNvSpPr>
          <p:nvPr>
            <p:ph type="subTitle" idx="4"/>
          </p:nvPr>
        </p:nvSpPr>
        <p:spPr>
          <a:xfrm>
            <a:off x="5992413" y="36167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6"/>
          <p:cNvSpPr txBox="1">
            <a:spLocks noGrp="1"/>
          </p:cNvSpPr>
          <p:nvPr>
            <p:ph type="title" idx="5"/>
          </p:nvPr>
        </p:nvSpPr>
        <p:spPr>
          <a:xfrm>
            <a:off x="3477925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3" name="Google Shape;1393;p16"/>
          <p:cNvSpPr txBox="1">
            <a:spLocks noGrp="1"/>
          </p:cNvSpPr>
          <p:nvPr>
            <p:ph type="subTitle" idx="6"/>
          </p:nvPr>
        </p:nvSpPr>
        <p:spPr>
          <a:xfrm>
            <a:off x="3477925" y="36167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17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396" name="Google Shape;1396;p1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7" name="Google Shape;1397;p1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8" name="Google Shape;1398;p1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9" name="Google Shape;1399;p1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0" name="Google Shape;1400;p1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1" name="Google Shape;1401;p1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2" name="Google Shape;1402;p1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3" name="Google Shape;1403;p1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4" name="Google Shape;1404;p1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5" name="Google Shape;1405;p1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6" name="Google Shape;1406;p1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7" name="Google Shape;1407;p1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8" name="Google Shape;1408;p1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9" name="Google Shape;1409;p1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0" name="Google Shape;1410;p1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1" name="Google Shape;1411;p1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2" name="Google Shape;1412;p1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3" name="Google Shape;1413;p1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4" name="Google Shape;1414;p1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5" name="Google Shape;1415;p1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6" name="Google Shape;1416;p1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7" name="Google Shape;1417;p1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8" name="Google Shape;1418;p1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9" name="Google Shape;1419;p1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0" name="Google Shape;1420;p1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1" name="Google Shape;1421;p1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2" name="Google Shape;1422;p1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3" name="Google Shape;1423;p1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4" name="Google Shape;1424;p1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5" name="Google Shape;1425;p1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6" name="Google Shape;1426;p1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7" name="Google Shape;1427;p1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8" name="Google Shape;1428;p1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9" name="Google Shape;1429;p1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0" name="Google Shape;1430;p1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1" name="Google Shape;1431;p1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2" name="Google Shape;1432;p1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3" name="Google Shape;1433;p1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4" name="Google Shape;1434;p1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5" name="Google Shape;1435;p1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6" name="Google Shape;1436;p1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7" name="Google Shape;1437;p1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8" name="Google Shape;1438;p1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9" name="Google Shape;1439;p1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0" name="Google Shape;1440;p1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1" name="Google Shape;1441;p1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2" name="Google Shape;1442;p1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3" name="Google Shape;1443;p1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4" name="Google Shape;1444;p1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5" name="Google Shape;1445;p1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446" name="Google Shape;1446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54" name="Google Shape;1454;p17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455" name="Google Shape;1455;p1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17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7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7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7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7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17"/>
          <p:cNvCxnSpPr>
            <a:stCxn id="148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9" name="Google Shape;1489;p17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7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7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7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7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7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7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6" name="Google Shape;1496;p17"/>
          <p:cNvCxnSpPr>
            <a:stCxn id="1495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17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7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7"/>
          <p:cNvSpPr txBox="1">
            <a:spLocks noGrp="1"/>
          </p:cNvSpPr>
          <p:nvPr>
            <p:ph type="title" idx="2"/>
          </p:nvPr>
        </p:nvSpPr>
        <p:spPr>
          <a:xfrm>
            <a:off x="972525" y="3485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17"/>
          <p:cNvSpPr txBox="1">
            <a:spLocks noGrp="1"/>
          </p:cNvSpPr>
          <p:nvPr>
            <p:ph type="subTitle" idx="1"/>
          </p:nvPr>
        </p:nvSpPr>
        <p:spPr>
          <a:xfrm>
            <a:off x="1034175" y="38453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7"/>
          <p:cNvSpPr txBox="1">
            <a:spLocks noGrp="1"/>
          </p:cNvSpPr>
          <p:nvPr>
            <p:ph type="title" idx="3"/>
          </p:nvPr>
        </p:nvSpPr>
        <p:spPr>
          <a:xfrm>
            <a:off x="5968625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7"/>
          <p:cNvSpPr txBox="1">
            <a:spLocks noGrp="1"/>
          </p:cNvSpPr>
          <p:nvPr>
            <p:ph type="subTitle" idx="4"/>
          </p:nvPr>
        </p:nvSpPr>
        <p:spPr>
          <a:xfrm>
            <a:off x="6030575" y="38453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17"/>
          <p:cNvSpPr txBox="1">
            <a:spLocks noGrp="1"/>
          </p:cNvSpPr>
          <p:nvPr>
            <p:ph type="title" idx="5"/>
          </p:nvPr>
        </p:nvSpPr>
        <p:spPr>
          <a:xfrm>
            <a:off x="3470621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17"/>
          <p:cNvSpPr txBox="1">
            <a:spLocks noGrp="1"/>
          </p:cNvSpPr>
          <p:nvPr>
            <p:ph type="subTitle" idx="6"/>
          </p:nvPr>
        </p:nvSpPr>
        <p:spPr>
          <a:xfrm>
            <a:off x="3532421" y="38453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17"/>
          <p:cNvSpPr txBox="1">
            <a:spLocks noGrp="1"/>
          </p:cNvSpPr>
          <p:nvPr>
            <p:ph type="title" idx="7" hasCustomPrompt="1"/>
          </p:nvPr>
        </p:nvSpPr>
        <p:spPr>
          <a:xfrm>
            <a:off x="162202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7" name="Google Shape;1507;p17"/>
          <p:cNvSpPr txBox="1">
            <a:spLocks noGrp="1"/>
          </p:cNvSpPr>
          <p:nvPr>
            <p:ph type="title" idx="8" hasCustomPrompt="1"/>
          </p:nvPr>
        </p:nvSpPr>
        <p:spPr>
          <a:xfrm>
            <a:off x="4116471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8" name="Google Shape;1508;p17"/>
          <p:cNvSpPr txBox="1">
            <a:spLocks noGrp="1"/>
          </p:cNvSpPr>
          <p:nvPr>
            <p:ph type="title" idx="9" hasCustomPrompt="1"/>
          </p:nvPr>
        </p:nvSpPr>
        <p:spPr>
          <a:xfrm>
            <a:off x="662427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bg>
      <p:bgPr>
        <a:solidFill>
          <a:schemeClr val="lt2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8"/>
          <p:cNvSpPr/>
          <p:nvPr/>
        </p:nvSpPr>
        <p:spPr>
          <a:xfrm>
            <a:off x="6871325" y="430750"/>
            <a:ext cx="1564200" cy="156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>
            <a:off x="709300" y="1329325"/>
            <a:ext cx="2932500" cy="29325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18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513" name="Google Shape;1513;p1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4" name="Google Shape;1514;p1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5" name="Google Shape;1515;p1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6" name="Google Shape;1516;p1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7" name="Google Shape;1517;p1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8" name="Google Shape;1518;p1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9" name="Google Shape;1519;p1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0" name="Google Shape;1520;p1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1" name="Google Shape;1521;p1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2" name="Google Shape;1522;p1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3" name="Google Shape;1523;p1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4" name="Google Shape;1524;p1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5" name="Google Shape;1525;p1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6" name="Google Shape;1526;p1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7" name="Google Shape;1527;p1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8" name="Google Shape;1528;p1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9" name="Google Shape;1529;p1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0" name="Google Shape;1530;p1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1" name="Google Shape;1531;p1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2" name="Google Shape;1532;p1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3" name="Google Shape;1533;p1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4" name="Google Shape;1534;p1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5" name="Google Shape;1535;p1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6" name="Google Shape;1536;p1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7" name="Google Shape;1537;p1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8" name="Google Shape;1538;p1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9" name="Google Shape;1539;p1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0" name="Google Shape;1540;p1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1" name="Google Shape;1541;p1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2" name="Google Shape;1542;p1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3" name="Google Shape;1543;p1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4" name="Google Shape;1544;p1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5" name="Google Shape;1545;p1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6" name="Google Shape;1546;p1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7" name="Google Shape;1547;p1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8" name="Google Shape;1548;p1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9" name="Google Shape;1549;p1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0" name="Google Shape;1550;p1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1" name="Google Shape;1551;p1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2" name="Google Shape;1552;p1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3" name="Google Shape;1553;p1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4" name="Google Shape;1554;p1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5" name="Google Shape;1555;p1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6" name="Google Shape;1556;p1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7" name="Google Shape;1557;p1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8" name="Google Shape;1558;p1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9" name="Google Shape;1559;p1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0" name="Google Shape;1560;p1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563" name="Google Shape;1563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18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568" name="Google Shape;1568;p1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6" name="Google Shape;1596;p18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8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8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8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8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1" name="Google Shape;1601;p18"/>
          <p:cNvCxnSpPr>
            <a:stCxn id="1600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18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8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8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8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8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8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8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9" name="Google Shape;1609;p18"/>
          <p:cNvCxnSpPr>
            <a:stCxn id="1608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18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BBE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8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8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8"/>
          <p:cNvSpPr/>
          <p:nvPr/>
        </p:nvSpPr>
        <p:spPr>
          <a:xfrm>
            <a:off x="5634400" y="1060400"/>
            <a:ext cx="2742000" cy="1401900"/>
          </a:xfrm>
          <a:prstGeom prst="rtTriangle">
            <a:avLst/>
          </a:prstGeom>
          <a:solidFill>
            <a:srgbClr val="9FC5E8">
              <a:alpha val="5580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8"/>
          <p:cNvSpPr txBox="1">
            <a:spLocks noGrp="1"/>
          </p:cNvSpPr>
          <p:nvPr>
            <p:ph type="title" idx="2"/>
          </p:nvPr>
        </p:nvSpPr>
        <p:spPr>
          <a:xfrm>
            <a:off x="4072845" y="3387190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7" name="Google Shape;1617;p18"/>
          <p:cNvSpPr txBox="1">
            <a:spLocks noGrp="1"/>
          </p:cNvSpPr>
          <p:nvPr>
            <p:ph type="subTitle" idx="1"/>
          </p:nvPr>
        </p:nvSpPr>
        <p:spPr>
          <a:xfrm>
            <a:off x="4072845" y="3750420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18"/>
          <p:cNvSpPr txBox="1">
            <a:spLocks noGrp="1"/>
          </p:cNvSpPr>
          <p:nvPr>
            <p:ph type="title" idx="3"/>
          </p:nvPr>
        </p:nvSpPr>
        <p:spPr>
          <a:xfrm>
            <a:off x="2682195" y="1572752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9" name="Google Shape;1619;p18"/>
          <p:cNvSpPr txBox="1">
            <a:spLocks noGrp="1"/>
          </p:cNvSpPr>
          <p:nvPr>
            <p:ph type="subTitle" idx="4"/>
          </p:nvPr>
        </p:nvSpPr>
        <p:spPr>
          <a:xfrm>
            <a:off x="2682195" y="1935982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2_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19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622" name="Google Shape;1622;p1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3" name="Google Shape;1623;p1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4" name="Google Shape;1624;p1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5" name="Google Shape;1625;p1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6" name="Google Shape;1626;p1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7" name="Google Shape;1627;p1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8" name="Google Shape;1628;p1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9" name="Google Shape;1629;p1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0" name="Google Shape;1630;p1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1" name="Google Shape;1631;p1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2" name="Google Shape;1632;p1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3" name="Google Shape;1633;p1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4" name="Google Shape;1634;p1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5" name="Google Shape;1635;p1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6" name="Google Shape;1636;p1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7" name="Google Shape;1637;p1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8" name="Google Shape;1638;p1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9" name="Google Shape;1639;p1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0" name="Google Shape;1640;p1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1" name="Google Shape;1641;p1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2" name="Google Shape;1642;p1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3" name="Google Shape;1643;p1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4" name="Google Shape;1644;p1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5" name="Google Shape;1645;p1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6" name="Google Shape;1646;p1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7" name="Google Shape;1647;p1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8" name="Google Shape;1648;p1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9" name="Google Shape;1649;p1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0" name="Google Shape;1650;p1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1" name="Google Shape;1651;p1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2" name="Google Shape;1652;p1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3" name="Google Shape;1653;p1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4" name="Google Shape;1654;p1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5" name="Google Shape;1655;p1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6" name="Google Shape;1656;p1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7" name="Google Shape;1657;p1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8" name="Google Shape;1658;p1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9" name="Google Shape;1659;p1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0" name="Google Shape;1660;p1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1" name="Google Shape;1661;p1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2" name="Google Shape;1662;p1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3" name="Google Shape;1663;p1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4" name="Google Shape;1664;p1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5" name="Google Shape;1665;p1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6" name="Google Shape;1666;p1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7" name="Google Shape;1667;p1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8" name="Google Shape;1668;p1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9" name="Google Shape;1669;p1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0" name="Google Shape;1670;p1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1" name="Google Shape;1671;p1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672" name="Google Shape;1672;p19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9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74" name="Google Shape;1674;p19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675" name="Google Shape;1675;p1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9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9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9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9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9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8" name="Google Shape;1708;p19"/>
          <p:cNvCxnSpPr>
            <a:stCxn id="170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9" name="Google Shape;1709;p19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9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9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9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9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9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5" name="Google Shape;1715;p19"/>
          <p:cNvCxnSpPr>
            <a:stCxn id="1714" idx="1"/>
            <a:endCxn id="171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6" name="Google Shape;1716;p19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9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9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9"/>
          <p:cNvGrpSpPr/>
          <p:nvPr/>
        </p:nvGrpSpPr>
        <p:grpSpPr>
          <a:xfrm>
            <a:off x="709350" y="1028700"/>
            <a:ext cx="2091000" cy="5105400"/>
            <a:chOff x="709350" y="1028700"/>
            <a:chExt cx="2091000" cy="5105400"/>
          </a:xfrm>
        </p:grpSpPr>
        <p:sp>
          <p:nvSpPr>
            <p:cNvPr id="1720" name="Google Shape;1720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9"/>
          <p:cNvGrpSpPr/>
          <p:nvPr/>
        </p:nvGrpSpPr>
        <p:grpSpPr>
          <a:xfrm>
            <a:off x="2599325" y="1028700"/>
            <a:ext cx="2091000" cy="5105400"/>
            <a:chOff x="709350" y="1028700"/>
            <a:chExt cx="2091000" cy="5105400"/>
          </a:xfrm>
        </p:grpSpPr>
        <p:sp>
          <p:nvSpPr>
            <p:cNvPr id="1724" name="Google Shape;1724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19"/>
          <p:cNvGrpSpPr/>
          <p:nvPr/>
        </p:nvGrpSpPr>
        <p:grpSpPr>
          <a:xfrm>
            <a:off x="4489300" y="1028700"/>
            <a:ext cx="2091000" cy="5105400"/>
            <a:chOff x="709350" y="1028700"/>
            <a:chExt cx="2091000" cy="5105400"/>
          </a:xfrm>
        </p:grpSpPr>
        <p:sp>
          <p:nvSpPr>
            <p:cNvPr id="1728" name="Google Shape;1728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19"/>
          <p:cNvGrpSpPr/>
          <p:nvPr/>
        </p:nvGrpSpPr>
        <p:grpSpPr>
          <a:xfrm>
            <a:off x="6379275" y="1028700"/>
            <a:ext cx="2091000" cy="5105400"/>
            <a:chOff x="709350" y="1028700"/>
            <a:chExt cx="2091000" cy="5105400"/>
          </a:xfrm>
        </p:grpSpPr>
        <p:sp>
          <p:nvSpPr>
            <p:cNvPr id="1732" name="Google Shape;1732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19"/>
          <p:cNvSpPr/>
          <p:nvPr/>
        </p:nvSpPr>
        <p:spPr>
          <a:xfrm rot="5400000">
            <a:off x="2159525" y="1894371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9"/>
          <p:cNvSpPr/>
          <p:nvPr/>
        </p:nvSpPr>
        <p:spPr>
          <a:xfrm rot="5400000">
            <a:off x="1307225" y="2740275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9"/>
          <p:cNvSpPr txBox="1">
            <a:spLocks noGrp="1"/>
          </p:cNvSpPr>
          <p:nvPr>
            <p:ph type="title" idx="2"/>
          </p:nvPr>
        </p:nvSpPr>
        <p:spPr>
          <a:xfrm>
            <a:off x="2965925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8" name="Google Shape;1738;p19"/>
          <p:cNvSpPr txBox="1">
            <a:spLocks noGrp="1"/>
          </p:cNvSpPr>
          <p:nvPr>
            <p:ph type="subTitle" idx="1"/>
          </p:nvPr>
        </p:nvSpPr>
        <p:spPr>
          <a:xfrm>
            <a:off x="2965925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19"/>
          <p:cNvSpPr txBox="1">
            <a:spLocks noGrp="1"/>
          </p:cNvSpPr>
          <p:nvPr>
            <p:ph type="title" idx="3"/>
          </p:nvPr>
        </p:nvSpPr>
        <p:spPr>
          <a:xfrm>
            <a:off x="1075950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p19"/>
          <p:cNvSpPr txBox="1">
            <a:spLocks noGrp="1"/>
          </p:cNvSpPr>
          <p:nvPr>
            <p:ph type="subTitle" idx="4"/>
          </p:nvPr>
        </p:nvSpPr>
        <p:spPr>
          <a:xfrm>
            <a:off x="1075950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19"/>
          <p:cNvSpPr/>
          <p:nvPr/>
        </p:nvSpPr>
        <p:spPr>
          <a:xfrm rot="5400000">
            <a:off x="5939475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9"/>
          <p:cNvSpPr/>
          <p:nvPr/>
        </p:nvSpPr>
        <p:spPr>
          <a:xfrm rot="5400000">
            <a:off x="5087175" y="2749513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9"/>
          <p:cNvSpPr/>
          <p:nvPr/>
        </p:nvSpPr>
        <p:spPr>
          <a:xfrm rot="5400000">
            <a:off x="4049500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9"/>
          <p:cNvSpPr/>
          <p:nvPr/>
        </p:nvSpPr>
        <p:spPr>
          <a:xfrm rot="5400000">
            <a:off x="3206350" y="2750062"/>
            <a:ext cx="46569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9"/>
          <p:cNvSpPr txBox="1">
            <a:spLocks noGrp="1"/>
          </p:cNvSpPr>
          <p:nvPr>
            <p:ph type="title" idx="5"/>
          </p:nvPr>
        </p:nvSpPr>
        <p:spPr>
          <a:xfrm>
            <a:off x="6745875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19"/>
          <p:cNvSpPr txBox="1">
            <a:spLocks noGrp="1"/>
          </p:cNvSpPr>
          <p:nvPr>
            <p:ph type="subTitle" idx="6"/>
          </p:nvPr>
        </p:nvSpPr>
        <p:spPr>
          <a:xfrm>
            <a:off x="6745875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19"/>
          <p:cNvSpPr txBox="1">
            <a:spLocks noGrp="1"/>
          </p:cNvSpPr>
          <p:nvPr>
            <p:ph type="title" idx="7"/>
          </p:nvPr>
        </p:nvSpPr>
        <p:spPr>
          <a:xfrm>
            <a:off x="4855900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19"/>
          <p:cNvSpPr txBox="1">
            <a:spLocks noGrp="1"/>
          </p:cNvSpPr>
          <p:nvPr>
            <p:ph type="subTitle" idx="8"/>
          </p:nvPr>
        </p:nvSpPr>
        <p:spPr>
          <a:xfrm>
            <a:off x="4855900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3_2_1_1">
    <p:bg>
      <p:bgPr>
        <a:solidFill>
          <a:schemeClr val="lt2"/>
        </a:solidFill>
        <a:effectLst/>
      </p:bgPr>
    </p:bg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0" name="Google Shape;1750;p20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751" name="Google Shape;1751;p2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2" name="Google Shape;1752;p2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3" name="Google Shape;1753;p2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4" name="Google Shape;1754;p2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5" name="Google Shape;1755;p2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6" name="Google Shape;1756;p2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7" name="Google Shape;1757;p2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8" name="Google Shape;1758;p2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9" name="Google Shape;1759;p2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0" name="Google Shape;1760;p2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1" name="Google Shape;1761;p2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2" name="Google Shape;1762;p2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3" name="Google Shape;1763;p2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4" name="Google Shape;1764;p2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5" name="Google Shape;1765;p2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6" name="Google Shape;1766;p2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7" name="Google Shape;1767;p2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8" name="Google Shape;1768;p2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9" name="Google Shape;1769;p2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0" name="Google Shape;1770;p2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1" name="Google Shape;1771;p2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2" name="Google Shape;1772;p2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3" name="Google Shape;1773;p2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4" name="Google Shape;1774;p2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5" name="Google Shape;1775;p2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6" name="Google Shape;1776;p2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7" name="Google Shape;1777;p2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8" name="Google Shape;1778;p2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9" name="Google Shape;1779;p2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0" name="Google Shape;1780;p2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1" name="Google Shape;1781;p2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2" name="Google Shape;1782;p2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3" name="Google Shape;1783;p2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4" name="Google Shape;1784;p2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5" name="Google Shape;1785;p2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6" name="Google Shape;1786;p2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7" name="Google Shape;1787;p2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8" name="Google Shape;1788;p2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9" name="Google Shape;1789;p2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0" name="Google Shape;1790;p2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1" name="Google Shape;1791;p2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2" name="Google Shape;1792;p2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3" name="Google Shape;1793;p2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4" name="Google Shape;1794;p2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5" name="Google Shape;1795;p2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6" name="Google Shape;1796;p2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7" name="Google Shape;1797;p2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8" name="Google Shape;1798;p2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9" name="Google Shape;1799;p2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0" name="Google Shape;1800;p2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801" name="Google Shape;1801;p20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4" name="Google Shape;1804;p20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805" name="Google Shape;1805;p2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0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8" name="Google Shape;1838;p20"/>
          <p:cNvCxnSpPr>
            <a:stCxn id="183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9" name="Google Shape;1839;p2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0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5" name="Google Shape;1845;p20"/>
          <p:cNvCxnSpPr>
            <a:stCxn id="1844" idx="1"/>
            <a:endCxn id="184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20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0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0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0"/>
          <p:cNvSpPr txBox="1">
            <a:spLocks noGrp="1"/>
          </p:cNvSpPr>
          <p:nvPr>
            <p:ph type="subTitle" idx="1"/>
          </p:nvPr>
        </p:nvSpPr>
        <p:spPr>
          <a:xfrm>
            <a:off x="2100313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0"/>
          <p:cNvSpPr txBox="1">
            <a:spLocks noGrp="1"/>
          </p:cNvSpPr>
          <p:nvPr>
            <p:ph type="subTitle" idx="2"/>
          </p:nvPr>
        </p:nvSpPr>
        <p:spPr>
          <a:xfrm>
            <a:off x="5369239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0"/>
          <p:cNvSpPr txBox="1">
            <a:spLocks noGrp="1"/>
          </p:cNvSpPr>
          <p:nvPr>
            <p:ph type="title" idx="3"/>
          </p:nvPr>
        </p:nvSpPr>
        <p:spPr>
          <a:xfrm>
            <a:off x="1921363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0"/>
          <p:cNvSpPr txBox="1">
            <a:spLocks noGrp="1"/>
          </p:cNvSpPr>
          <p:nvPr>
            <p:ph type="title" idx="4"/>
          </p:nvPr>
        </p:nvSpPr>
        <p:spPr>
          <a:xfrm>
            <a:off x="1921363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3" name="Google Shape;1853;p20"/>
          <p:cNvSpPr txBox="1">
            <a:spLocks noGrp="1"/>
          </p:cNvSpPr>
          <p:nvPr>
            <p:ph type="subTitle" idx="5"/>
          </p:nvPr>
        </p:nvSpPr>
        <p:spPr>
          <a:xfrm>
            <a:off x="2100313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20"/>
          <p:cNvSpPr txBox="1">
            <a:spLocks noGrp="1"/>
          </p:cNvSpPr>
          <p:nvPr>
            <p:ph type="title" idx="6"/>
          </p:nvPr>
        </p:nvSpPr>
        <p:spPr>
          <a:xfrm>
            <a:off x="5190289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5" name="Google Shape;1855;p20"/>
          <p:cNvSpPr txBox="1">
            <a:spLocks noGrp="1"/>
          </p:cNvSpPr>
          <p:nvPr>
            <p:ph type="title" idx="7"/>
          </p:nvPr>
        </p:nvSpPr>
        <p:spPr>
          <a:xfrm>
            <a:off x="5190289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20"/>
          <p:cNvSpPr txBox="1">
            <a:spLocks noGrp="1"/>
          </p:cNvSpPr>
          <p:nvPr>
            <p:ph type="subTitle" idx="8"/>
          </p:nvPr>
        </p:nvSpPr>
        <p:spPr>
          <a:xfrm>
            <a:off x="5369239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 rot="5400000">
            <a:off x="123400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-5400000">
            <a:off x="576325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rot="-5400000">
            <a:off x="2256438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171" name="Google Shape;171;p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2" name="Google Shape;172;p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3" name="Google Shape;173;p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4" name="Google Shape;174;p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" name="Google Shape;175;p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1" name="Google Shape;181;p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1" name="Google Shape;221;p3"/>
          <p:cNvSpPr/>
          <p:nvPr/>
        </p:nvSpPr>
        <p:spPr>
          <a:xfrm rot="-5400000">
            <a:off x="2640888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 rot="-5400000">
            <a:off x="3086388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 rot="-5400000">
            <a:off x="2752488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-39900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4866350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871050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4870950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-39900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-2327025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subTitle" idx="1"/>
          </p:nvPr>
        </p:nvSpPr>
        <p:spPr>
          <a:xfrm>
            <a:off x="720000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3" name="Google Shape;233;p3"/>
          <p:cNvSpPr/>
          <p:nvPr/>
        </p:nvSpPr>
        <p:spPr>
          <a:xfrm rot="-5400000">
            <a:off x="5829525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6760676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40494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6589950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6683757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6964354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088125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7190272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447083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>
            <a:off x="514884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5742374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662168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rot="-5400000">
            <a:off x="9269250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>
            <a:off x="7654925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10800000">
            <a:off x="5240750" y="4595938"/>
            <a:ext cx="1969850" cy="191750"/>
            <a:chOff x="1454525" y="7080325"/>
            <a:chExt cx="1969850" cy="191750"/>
          </a:xfrm>
        </p:grpSpPr>
        <p:sp>
          <p:nvSpPr>
            <p:cNvPr id="248" name="Google Shape;248;p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"/>
          <p:cNvSpPr/>
          <p:nvPr/>
        </p:nvSpPr>
        <p:spPr>
          <a:xfrm rot="-712991">
            <a:off x="7704920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/>
          <p:nvPr/>
        </p:nvSpPr>
        <p:spPr>
          <a:xfrm rot="-712991">
            <a:off x="7961812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"/>
          <p:cNvSpPr/>
          <p:nvPr/>
        </p:nvSpPr>
        <p:spPr>
          <a:xfrm rot="-712991">
            <a:off x="8244003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3"/>
          <p:cNvCxnSpPr/>
          <p:nvPr/>
        </p:nvCxnSpPr>
        <p:spPr>
          <a:xfrm>
            <a:off x="4866325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"/>
          <p:cNvSpPr/>
          <p:nvPr/>
        </p:nvSpPr>
        <p:spPr>
          <a:xfrm rot="-6883382">
            <a:off x="681279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3"/>
          <p:cNvCxnSpPr>
            <a:stCxn id="280" idx="4"/>
            <a:endCxn id="280" idx="0"/>
          </p:cNvCxnSpPr>
          <p:nvPr/>
        </p:nvCxnSpPr>
        <p:spPr>
          <a:xfrm flipH="1">
            <a:off x="711277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"/>
          <p:cNvSpPr/>
          <p:nvPr/>
        </p:nvSpPr>
        <p:spPr>
          <a:xfrm>
            <a:off x="-227940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"/>
          <p:cNvSpPr/>
          <p:nvPr/>
        </p:nvSpPr>
        <p:spPr>
          <a:xfrm rot="10800000">
            <a:off x="487365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"/>
          <p:cNvSpPr/>
          <p:nvPr/>
        </p:nvSpPr>
        <p:spPr>
          <a:xfrm rot="10800000">
            <a:off x="4783575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-504825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"/>
          <p:cNvCxnSpPr/>
          <p:nvPr/>
        </p:nvCxnSpPr>
        <p:spPr>
          <a:xfrm>
            <a:off x="-628650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5802675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>
            <a:off x="5209275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4615875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6650100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 rot="5400000">
            <a:off x="7829370" y="974001"/>
            <a:ext cx="3240800" cy="32408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rot="5400000">
            <a:off x="8319237" y="1463867"/>
            <a:ext cx="2261068" cy="2261068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 rot="-5400000">
            <a:off x="7664375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"/>
          <p:cNvCxnSpPr>
            <a:endCxn id="291" idx="3"/>
          </p:cNvCxnSpPr>
          <p:nvPr/>
        </p:nvCxnSpPr>
        <p:spPr>
          <a:xfrm rot="10800000" flipH="1">
            <a:off x="7829271" y="259440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3_2_1_1_3">
    <p:bg>
      <p:bgPr>
        <a:solidFill>
          <a:schemeClr val="lt2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859" name="Google Shape;1859;p2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0" name="Google Shape;1860;p2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1" name="Google Shape;1861;p2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2" name="Google Shape;1862;p2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3" name="Google Shape;1863;p2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4" name="Google Shape;1864;p2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5" name="Google Shape;1865;p2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6" name="Google Shape;1866;p2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7" name="Google Shape;1867;p2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8" name="Google Shape;1868;p2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9" name="Google Shape;1869;p2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0" name="Google Shape;1870;p2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1" name="Google Shape;1871;p2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2" name="Google Shape;1872;p2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3" name="Google Shape;1873;p2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4" name="Google Shape;1874;p2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5" name="Google Shape;1875;p2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6" name="Google Shape;1876;p2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7" name="Google Shape;1877;p2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8" name="Google Shape;1878;p2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9" name="Google Shape;1879;p2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0" name="Google Shape;1880;p2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1" name="Google Shape;1881;p2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2" name="Google Shape;1882;p2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3" name="Google Shape;1883;p2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4" name="Google Shape;1884;p2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5" name="Google Shape;1885;p2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6" name="Google Shape;1886;p2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7" name="Google Shape;1887;p2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8" name="Google Shape;1888;p2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9" name="Google Shape;1889;p2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0" name="Google Shape;1890;p2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1" name="Google Shape;1891;p2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2" name="Google Shape;1892;p2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3" name="Google Shape;1893;p2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4" name="Google Shape;1894;p2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5" name="Google Shape;1895;p2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6" name="Google Shape;1896;p2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7" name="Google Shape;1897;p2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8" name="Google Shape;1898;p2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9" name="Google Shape;1899;p2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0" name="Google Shape;1900;p2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1" name="Google Shape;1901;p2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2" name="Google Shape;1902;p2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3" name="Google Shape;1903;p2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4" name="Google Shape;1904;p2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5" name="Google Shape;1905;p2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6" name="Google Shape;1906;p2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7" name="Google Shape;1907;p2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8" name="Google Shape;1908;p2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909" name="Google Shape;1909;p21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1"/>
          <p:cNvSpPr txBox="1">
            <a:spLocks noGrp="1"/>
          </p:cNvSpPr>
          <p:nvPr>
            <p:ph type="title"/>
          </p:nvPr>
        </p:nvSpPr>
        <p:spPr>
          <a:xfrm>
            <a:off x="98827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1" name="Google Shape;1911;p21"/>
          <p:cNvSpPr txBox="1">
            <a:spLocks noGrp="1"/>
          </p:cNvSpPr>
          <p:nvPr>
            <p:ph type="title" idx="2"/>
          </p:nvPr>
        </p:nvSpPr>
        <p:spPr>
          <a:xfrm>
            <a:off x="275364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2" name="Google Shape;1912;p21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1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1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5" name="Google Shape;1915;p21"/>
          <p:cNvCxnSpPr>
            <a:endCxn id="1914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6" name="Google Shape;1916;p21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1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1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1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1" name="Google Shape;1921;p21"/>
          <p:cNvCxnSpPr>
            <a:endCxn id="1918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2" name="Google Shape;1922;p21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1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1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5" name="Google Shape;1925;p21"/>
          <p:cNvCxnSpPr>
            <a:stCxn id="1924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6" name="Google Shape;1926;p21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1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1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1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1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1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1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1"/>
          <p:cNvSpPr txBox="1">
            <a:spLocks noGrp="1"/>
          </p:cNvSpPr>
          <p:nvPr>
            <p:ph type="title" idx="3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1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1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1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1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1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1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1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1" name="Google Shape;1941;p21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2" name="Google Shape;1942;p21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1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" name="Google Shape;1944;p21"/>
          <p:cNvCxnSpPr>
            <a:endCxn id="194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" name="Google Shape;1945;p21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1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1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21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1949" name="Google Shape;1949;p2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21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1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1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0" name="Google Shape;1980;p21"/>
          <p:cNvCxnSpPr>
            <a:endCxn id="197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1" name="Google Shape;1981;p21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1"/>
          <p:cNvSpPr txBox="1">
            <a:spLocks noGrp="1"/>
          </p:cNvSpPr>
          <p:nvPr>
            <p:ph type="subTitle" idx="1"/>
          </p:nvPr>
        </p:nvSpPr>
        <p:spPr>
          <a:xfrm>
            <a:off x="111397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3" name="Google Shape;1983;p21"/>
          <p:cNvSpPr txBox="1">
            <a:spLocks noGrp="1"/>
          </p:cNvSpPr>
          <p:nvPr>
            <p:ph type="subTitle" idx="4"/>
          </p:nvPr>
        </p:nvSpPr>
        <p:spPr>
          <a:xfrm>
            <a:off x="287934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21"/>
          <p:cNvSpPr txBox="1">
            <a:spLocks noGrp="1"/>
          </p:cNvSpPr>
          <p:nvPr>
            <p:ph type="title" idx="5"/>
          </p:nvPr>
        </p:nvSpPr>
        <p:spPr>
          <a:xfrm>
            <a:off x="451902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21"/>
          <p:cNvSpPr txBox="1">
            <a:spLocks noGrp="1"/>
          </p:cNvSpPr>
          <p:nvPr>
            <p:ph type="subTitle" idx="6"/>
          </p:nvPr>
        </p:nvSpPr>
        <p:spPr>
          <a:xfrm>
            <a:off x="464472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21"/>
          <p:cNvSpPr txBox="1">
            <a:spLocks noGrp="1"/>
          </p:cNvSpPr>
          <p:nvPr>
            <p:ph type="title" idx="7"/>
          </p:nvPr>
        </p:nvSpPr>
        <p:spPr>
          <a:xfrm>
            <a:off x="628439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21"/>
          <p:cNvSpPr txBox="1">
            <a:spLocks noGrp="1"/>
          </p:cNvSpPr>
          <p:nvPr>
            <p:ph type="subTitle" idx="8"/>
          </p:nvPr>
        </p:nvSpPr>
        <p:spPr>
          <a:xfrm>
            <a:off x="641009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3_2_1_1_3_1">
    <p:bg>
      <p:bgPr>
        <a:solidFill>
          <a:schemeClr val="lt2"/>
        </a:solidFill>
        <a:effectLst/>
      </p:bgPr>
    </p:bg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2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990" name="Google Shape;1990;p2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1" name="Google Shape;1991;p2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2" name="Google Shape;1992;p2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3" name="Google Shape;1993;p2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4" name="Google Shape;1994;p2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5" name="Google Shape;1995;p2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6" name="Google Shape;1996;p2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7" name="Google Shape;1997;p2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8" name="Google Shape;1998;p2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9" name="Google Shape;1999;p2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0" name="Google Shape;2000;p2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1" name="Google Shape;2001;p2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2" name="Google Shape;2002;p2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3" name="Google Shape;2003;p2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4" name="Google Shape;2004;p2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5" name="Google Shape;2005;p2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6" name="Google Shape;2006;p2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7" name="Google Shape;2007;p2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8" name="Google Shape;2008;p2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9" name="Google Shape;2009;p2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0" name="Google Shape;2010;p2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1" name="Google Shape;2011;p2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2" name="Google Shape;2012;p2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3" name="Google Shape;2013;p2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4" name="Google Shape;2014;p2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5" name="Google Shape;2015;p2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6" name="Google Shape;2016;p2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7" name="Google Shape;2017;p2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8" name="Google Shape;2018;p2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9" name="Google Shape;2019;p2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0" name="Google Shape;2020;p2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1" name="Google Shape;2021;p2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2" name="Google Shape;2022;p2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3" name="Google Shape;2023;p2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4" name="Google Shape;2024;p2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5" name="Google Shape;2025;p2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6" name="Google Shape;2026;p2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7" name="Google Shape;2027;p2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8" name="Google Shape;2028;p2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9" name="Google Shape;2029;p2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0" name="Google Shape;2030;p2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1" name="Google Shape;2031;p2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2" name="Google Shape;2032;p2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3" name="Google Shape;2033;p2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4" name="Google Shape;2034;p2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5" name="Google Shape;2035;p2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6" name="Google Shape;2036;p2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7" name="Google Shape;2037;p2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8" name="Google Shape;2038;p2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9" name="Google Shape;2039;p2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040" name="Google Shape;2040;p22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2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2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2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4" name="Google Shape;2044;p22"/>
          <p:cNvCxnSpPr>
            <a:endCxn id="2043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5" name="Google Shape;2045;p22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2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2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2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2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0" name="Google Shape;2050;p22"/>
          <p:cNvCxnSpPr>
            <a:endCxn id="2047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1" name="Google Shape;2051;p22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2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2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4" name="Google Shape;2054;p22"/>
          <p:cNvCxnSpPr>
            <a:stCxn id="205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5" name="Google Shape;2055;p22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2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2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2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2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2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2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2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3" name="Google Shape;2063;p22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2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2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2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2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2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2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0" name="Google Shape;2070;p22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1" name="Google Shape;2071;p22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2"/>
          <p:cNvSpPr txBox="1">
            <a:spLocks noGrp="1"/>
          </p:cNvSpPr>
          <p:nvPr>
            <p:ph type="title" idx="2"/>
          </p:nvPr>
        </p:nvSpPr>
        <p:spPr>
          <a:xfrm>
            <a:off x="941825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3" name="Google Shape;2073;p22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4" name="Google Shape;2074;p22"/>
          <p:cNvCxnSpPr>
            <a:endCxn id="207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5" name="Google Shape;2075;p22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2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2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8" name="Google Shape;2078;p22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079" name="Google Shape;2079;p2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7" name="Google Shape;2107;p22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2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2"/>
          <p:cNvSpPr txBox="1">
            <a:spLocks noGrp="1"/>
          </p:cNvSpPr>
          <p:nvPr>
            <p:ph type="title" idx="3"/>
          </p:nvPr>
        </p:nvSpPr>
        <p:spPr>
          <a:xfrm>
            <a:off x="5859293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0" name="Google Shape;2110;p22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1" name="Google Shape;2111;p22"/>
          <p:cNvCxnSpPr>
            <a:endCxn id="210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2" name="Google Shape;2112;p22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2"/>
          <p:cNvSpPr txBox="1">
            <a:spLocks noGrp="1"/>
          </p:cNvSpPr>
          <p:nvPr>
            <p:ph type="subTitle" idx="1"/>
          </p:nvPr>
        </p:nvSpPr>
        <p:spPr>
          <a:xfrm>
            <a:off x="1241184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p22"/>
          <p:cNvSpPr txBox="1">
            <a:spLocks noGrp="1"/>
          </p:cNvSpPr>
          <p:nvPr>
            <p:ph type="subTitle" idx="4"/>
          </p:nvPr>
        </p:nvSpPr>
        <p:spPr>
          <a:xfrm>
            <a:off x="5859293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22"/>
          <p:cNvSpPr txBox="1">
            <a:spLocks noGrp="1"/>
          </p:cNvSpPr>
          <p:nvPr>
            <p:ph type="title" idx="5"/>
          </p:nvPr>
        </p:nvSpPr>
        <p:spPr>
          <a:xfrm>
            <a:off x="941825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22"/>
          <p:cNvSpPr txBox="1">
            <a:spLocks noGrp="1"/>
          </p:cNvSpPr>
          <p:nvPr>
            <p:ph type="subTitle" idx="6"/>
          </p:nvPr>
        </p:nvSpPr>
        <p:spPr>
          <a:xfrm>
            <a:off x="1241184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22"/>
          <p:cNvSpPr txBox="1">
            <a:spLocks noGrp="1"/>
          </p:cNvSpPr>
          <p:nvPr>
            <p:ph type="title" idx="7"/>
          </p:nvPr>
        </p:nvSpPr>
        <p:spPr>
          <a:xfrm>
            <a:off x="5859293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8" name="Google Shape;2118;p22"/>
          <p:cNvSpPr txBox="1">
            <a:spLocks noGrp="1"/>
          </p:cNvSpPr>
          <p:nvPr>
            <p:ph type="subTitle" idx="8"/>
          </p:nvPr>
        </p:nvSpPr>
        <p:spPr>
          <a:xfrm>
            <a:off x="5859293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3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3_2_1_1_2">
    <p:bg>
      <p:bgPr>
        <a:solidFill>
          <a:schemeClr val="lt2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2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121" name="Google Shape;2121;p2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2" name="Google Shape;2122;p2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3" name="Google Shape;2123;p2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4" name="Google Shape;2124;p2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5" name="Google Shape;2125;p2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6" name="Google Shape;2126;p2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7" name="Google Shape;2127;p2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8" name="Google Shape;2128;p2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9" name="Google Shape;2129;p2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0" name="Google Shape;2130;p2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1" name="Google Shape;2131;p2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2" name="Google Shape;2132;p2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3" name="Google Shape;2133;p2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4" name="Google Shape;2134;p2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5" name="Google Shape;2135;p2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6" name="Google Shape;2136;p2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7" name="Google Shape;2137;p2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8" name="Google Shape;2138;p2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9" name="Google Shape;2139;p2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0" name="Google Shape;2140;p2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1" name="Google Shape;2141;p2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2" name="Google Shape;2142;p2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3" name="Google Shape;2143;p2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4" name="Google Shape;2144;p2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5" name="Google Shape;2145;p2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6" name="Google Shape;2146;p2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7" name="Google Shape;2147;p2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8" name="Google Shape;2148;p2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9" name="Google Shape;2149;p2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0" name="Google Shape;2150;p2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1" name="Google Shape;2151;p2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2" name="Google Shape;2152;p2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3" name="Google Shape;2153;p2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4" name="Google Shape;2154;p2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5" name="Google Shape;2155;p2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6" name="Google Shape;2156;p2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7" name="Google Shape;2157;p2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8" name="Google Shape;2158;p2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9" name="Google Shape;2159;p2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0" name="Google Shape;2160;p2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1" name="Google Shape;2161;p2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2" name="Google Shape;2162;p2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3" name="Google Shape;2163;p2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4" name="Google Shape;2164;p2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5" name="Google Shape;2165;p2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6" name="Google Shape;2166;p2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7" name="Google Shape;2167;p2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8" name="Google Shape;2168;p2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9" name="Google Shape;2169;p2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0" name="Google Shape;2170;p2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171" name="Google Shape;2171;p23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3"/>
          <p:cNvSpPr txBox="1">
            <a:spLocks noGrp="1"/>
          </p:cNvSpPr>
          <p:nvPr>
            <p:ph type="title"/>
          </p:nvPr>
        </p:nvSpPr>
        <p:spPr>
          <a:xfrm>
            <a:off x="6084263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3" name="Google Shape;2173;p2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3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5" name="Google Shape;2175;p23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176" name="Google Shape;2176;p2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2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3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9" name="Google Shape;2209;p23"/>
          <p:cNvCxnSpPr>
            <a:stCxn id="220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0" name="Google Shape;2210;p23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3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3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3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3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3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6" name="Google Shape;2216;p23"/>
          <p:cNvCxnSpPr>
            <a:stCxn id="2215" idx="1"/>
            <a:endCxn id="2215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7" name="Google Shape;2217;p23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3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3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3"/>
          <p:cNvSpPr txBox="1">
            <a:spLocks noGrp="1"/>
          </p:cNvSpPr>
          <p:nvPr>
            <p:ph type="subTitle" idx="1"/>
          </p:nvPr>
        </p:nvSpPr>
        <p:spPr>
          <a:xfrm>
            <a:off x="96383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23"/>
          <p:cNvSpPr txBox="1">
            <a:spLocks noGrp="1"/>
          </p:cNvSpPr>
          <p:nvPr>
            <p:ph type="title" idx="3"/>
          </p:nvPr>
        </p:nvSpPr>
        <p:spPr>
          <a:xfrm>
            <a:off x="963838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23"/>
          <p:cNvSpPr txBox="1">
            <a:spLocks noGrp="1"/>
          </p:cNvSpPr>
          <p:nvPr>
            <p:ph type="title" idx="4" hasCustomPrompt="1"/>
          </p:nvPr>
        </p:nvSpPr>
        <p:spPr>
          <a:xfrm>
            <a:off x="9638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3" name="Google Shape;2223;p23"/>
          <p:cNvSpPr txBox="1">
            <a:spLocks noGrp="1"/>
          </p:cNvSpPr>
          <p:nvPr>
            <p:ph type="subTitle" idx="5"/>
          </p:nvPr>
        </p:nvSpPr>
        <p:spPr>
          <a:xfrm>
            <a:off x="963838" y="3809649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23"/>
          <p:cNvSpPr txBox="1">
            <a:spLocks noGrp="1"/>
          </p:cNvSpPr>
          <p:nvPr>
            <p:ph type="title" idx="6"/>
          </p:nvPr>
        </p:nvSpPr>
        <p:spPr>
          <a:xfrm>
            <a:off x="963838" y="3457454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5" name="Google Shape;2225;p23"/>
          <p:cNvSpPr txBox="1">
            <a:spLocks noGrp="1"/>
          </p:cNvSpPr>
          <p:nvPr>
            <p:ph type="title" idx="7" hasCustomPrompt="1"/>
          </p:nvPr>
        </p:nvSpPr>
        <p:spPr>
          <a:xfrm>
            <a:off x="9638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6" name="Google Shape;2226;p23"/>
          <p:cNvSpPr txBox="1">
            <a:spLocks noGrp="1"/>
          </p:cNvSpPr>
          <p:nvPr>
            <p:ph type="subTitle" idx="8"/>
          </p:nvPr>
        </p:nvSpPr>
        <p:spPr>
          <a:xfrm>
            <a:off x="635234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23"/>
          <p:cNvSpPr txBox="1">
            <a:spLocks noGrp="1"/>
          </p:cNvSpPr>
          <p:nvPr>
            <p:ph type="title" idx="9" hasCustomPrompt="1"/>
          </p:nvPr>
        </p:nvSpPr>
        <p:spPr>
          <a:xfrm>
            <a:off x="69800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8" name="Google Shape;2228;p23"/>
          <p:cNvSpPr txBox="1">
            <a:spLocks noGrp="1"/>
          </p:cNvSpPr>
          <p:nvPr>
            <p:ph type="subTitle" idx="13"/>
          </p:nvPr>
        </p:nvSpPr>
        <p:spPr>
          <a:xfrm>
            <a:off x="6352348" y="3809650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23"/>
          <p:cNvSpPr txBox="1">
            <a:spLocks noGrp="1"/>
          </p:cNvSpPr>
          <p:nvPr>
            <p:ph type="title" idx="14"/>
          </p:nvPr>
        </p:nvSpPr>
        <p:spPr>
          <a:xfrm>
            <a:off x="6084263" y="3457455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23"/>
          <p:cNvSpPr txBox="1">
            <a:spLocks noGrp="1"/>
          </p:cNvSpPr>
          <p:nvPr>
            <p:ph type="title" idx="15" hasCustomPrompt="1"/>
          </p:nvPr>
        </p:nvSpPr>
        <p:spPr>
          <a:xfrm>
            <a:off x="69800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3">
  <p:cSld name="CUSTOM_3_2_1_1_2_1">
    <p:bg>
      <p:bgPr>
        <a:solidFill>
          <a:schemeClr val="l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2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233" name="Google Shape;2233;p2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4" name="Google Shape;2234;p2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5" name="Google Shape;2235;p2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6" name="Google Shape;2236;p2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7" name="Google Shape;2237;p2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8" name="Google Shape;2238;p2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9" name="Google Shape;2239;p2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0" name="Google Shape;2240;p2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1" name="Google Shape;2241;p2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2" name="Google Shape;2242;p2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3" name="Google Shape;2243;p2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4" name="Google Shape;2244;p2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5" name="Google Shape;2245;p2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6" name="Google Shape;2246;p2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7" name="Google Shape;2247;p2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8" name="Google Shape;2248;p2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9" name="Google Shape;2249;p2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0" name="Google Shape;2250;p2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1" name="Google Shape;2251;p2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2" name="Google Shape;2252;p2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3" name="Google Shape;2253;p2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4" name="Google Shape;2254;p2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5" name="Google Shape;2255;p2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6" name="Google Shape;2256;p2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7" name="Google Shape;2257;p2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8" name="Google Shape;2258;p2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9" name="Google Shape;2259;p2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0" name="Google Shape;2260;p2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1" name="Google Shape;2261;p2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2" name="Google Shape;2262;p2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3" name="Google Shape;2263;p2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4" name="Google Shape;2264;p2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5" name="Google Shape;2265;p2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6" name="Google Shape;2266;p2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7" name="Google Shape;2267;p2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8" name="Google Shape;2268;p2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9" name="Google Shape;2269;p2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0" name="Google Shape;2270;p2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1" name="Google Shape;2271;p2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2" name="Google Shape;2272;p2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3" name="Google Shape;2273;p2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4" name="Google Shape;2274;p2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5" name="Google Shape;2275;p2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6" name="Google Shape;2276;p2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7" name="Google Shape;2277;p2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8" name="Google Shape;2278;p2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9" name="Google Shape;2279;p2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0" name="Google Shape;2280;p2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1" name="Google Shape;2281;p2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2" name="Google Shape;2282;p2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83" name="Google Shape;2283;p2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4"/>
          <p:cNvSpPr/>
          <p:nvPr/>
        </p:nvSpPr>
        <p:spPr>
          <a:xfrm>
            <a:off x="7396600" y="3195756"/>
            <a:ext cx="869400" cy="869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4"/>
          <p:cNvSpPr/>
          <p:nvPr/>
        </p:nvSpPr>
        <p:spPr>
          <a:xfrm>
            <a:off x="7396600" y="1683994"/>
            <a:ext cx="869400" cy="869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4"/>
          <p:cNvSpPr/>
          <p:nvPr/>
        </p:nvSpPr>
        <p:spPr>
          <a:xfrm>
            <a:off x="849923" y="3195756"/>
            <a:ext cx="869400" cy="869400"/>
          </a:xfrm>
          <a:prstGeom prst="ellipse">
            <a:avLst/>
          </a:prstGeom>
          <a:solidFill>
            <a:srgbClr val="F8B0AD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4"/>
          <p:cNvSpPr/>
          <p:nvPr/>
        </p:nvSpPr>
        <p:spPr>
          <a:xfrm>
            <a:off x="849923" y="1683994"/>
            <a:ext cx="869400" cy="869400"/>
          </a:xfrm>
          <a:prstGeom prst="ellipse">
            <a:avLst/>
          </a:prstGeom>
          <a:solidFill>
            <a:srgbClr val="FF736E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4"/>
          <p:cNvSpPr txBox="1">
            <a:spLocks noGrp="1"/>
          </p:cNvSpPr>
          <p:nvPr>
            <p:ph type="title"/>
          </p:nvPr>
        </p:nvSpPr>
        <p:spPr>
          <a:xfrm>
            <a:off x="5590473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9" name="Google Shape;2289;p2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4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91" name="Google Shape;2291;p2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292" name="Google Shape;2292;p2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2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5" name="Google Shape;2325;p24"/>
          <p:cNvCxnSpPr>
            <a:stCxn id="2324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6" name="Google Shape;2326;p2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2" name="Google Shape;2332;p24"/>
          <p:cNvCxnSpPr>
            <a:stCxn id="2331" idx="1"/>
            <a:endCxn id="2331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3" name="Google Shape;2333;p2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4"/>
          <p:cNvSpPr txBox="1">
            <a:spLocks noGrp="1"/>
          </p:cNvSpPr>
          <p:nvPr>
            <p:ph type="subTitle" idx="1"/>
          </p:nvPr>
        </p:nvSpPr>
        <p:spPr>
          <a:xfrm>
            <a:off x="172584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p24"/>
          <p:cNvSpPr txBox="1">
            <a:spLocks noGrp="1"/>
          </p:cNvSpPr>
          <p:nvPr>
            <p:ph type="title" idx="3"/>
          </p:nvPr>
        </p:nvSpPr>
        <p:spPr>
          <a:xfrm>
            <a:off x="1725848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8" name="Google Shape;2338;p24"/>
          <p:cNvSpPr txBox="1">
            <a:spLocks noGrp="1"/>
          </p:cNvSpPr>
          <p:nvPr>
            <p:ph type="title" idx="4" hasCustomPrompt="1"/>
          </p:nvPr>
        </p:nvSpPr>
        <p:spPr>
          <a:xfrm>
            <a:off x="865523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39" name="Google Shape;2339;p24"/>
          <p:cNvSpPr txBox="1">
            <a:spLocks noGrp="1"/>
          </p:cNvSpPr>
          <p:nvPr>
            <p:ph type="subTitle" idx="5"/>
          </p:nvPr>
        </p:nvSpPr>
        <p:spPr>
          <a:xfrm>
            <a:off x="172584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24"/>
          <p:cNvSpPr txBox="1">
            <a:spLocks noGrp="1"/>
          </p:cNvSpPr>
          <p:nvPr>
            <p:ph type="title" idx="6"/>
          </p:nvPr>
        </p:nvSpPr>
        <p:spPr>
          <a:xfrm>
            <a:off x="1725848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1" name="Google Shape;2341;p24"/>
          <p:cNvSpPr txBox="1">
            <a:spLocks noGrp="1"/>
          </p:cNvSpPr>
          <p:nvPr>
            <p:ph type="title" idx="7" hasCustomPrompt="1"/>
          </p:nvPr>
        </p:nvSpPr>
        <p:spPr>
          <a:xfrm>
            <a:off x="865523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2" name="Google Shape;2342;p24"/>
          <p:cNvSpPr txBox="1">
            <a:spLocks noGrp="1"/>
          </p:cNvSpPr>
          <p:nvPr>
            <p:ph type="subTitle" idx="8"/>
          </p:nvPr>
        </p:nvSpPr>
        <p:spPr>
          <a:xfrm>
            <a:off x="582418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4"/>
          <p:cNvSpPr txBox="1">
            <a:spLocks noGrp="1"/>
          </p:cNvSpPr>
          <p:nvPr>
            <p:ph type="title" idx="9" hasCustomPrompt="1"/>
          </p:nvPr>
        </p:nvSpPr>
        <p:spPr>
          <a:xfrm>
            <a:off x="7412200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4" name="Google Shape;2344;p24"/>
          <p:cNvSpPr txBox="1">
            <a:spLocks noGrp="1"/>
          </p:cNvSpPr>
          <p:nvPr>
            <p:ph type="subTitle" idx="13"/>
          </p:nvPr>
        </p:nvSpPr>
        <p:spPr>
          <a:xfrm>
            <a:off x="582418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4"/>
          <p:cNvSpPr txBox="1">
            <a:spLocks noGrp="1"/>
          </p:cNvSpPr>
          <p:nvPr>
            <p:ph type="title" idx="14"/>
          </p:nvPr>
        </p:nvSpPr>
        <p:spPr>
          <a:xfrm>
            <a:off x="5590473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6" name="Google Shape;2346;p24"/>
          <p:cNvSpPr txBox="1">
            <a:spLocks noGrp="1"/>
          </p:cNvSpPr>
          <p:nvPr>
            <p:ph type="title" idx="15" hasCustomPrompt="1"/>
          </p:nvPr>
        </p:nvSpPr>
        <p:spPr>
          <a:xfrm>
            <a:off x="7412200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CUSTOM_3_2_1_1_1">
    <p:bg>
      <p:bgPr>
        <a:solidFill>
          <a:schemeClr val="lt2"/>
        </a:solidFill>
        <a:effectLst/>
      </p:bgPr>
    </p:bg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8" name="Google Shape;2348;p25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349" name="Google Shape;2349;p2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9" name="Google Shape;2359;p2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399" name="Google Shape;2399;p25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5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2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403" name="Google Shape;2403;p2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6" name="Google Shape;2436;p25"/>
          <p:cNvCxnSpPr>
            <a:stCxn id="243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7" name="Google Shape;2437;p2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3" name="Google Shape;2443;p25"/>
          <p:cNvCxnSpPr>
            <a:stCxn id="2442" idx="1"/>
            <a:endCxn id="2442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4" name="Google Shape;2444;p2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5"/>
          <p:cNvSpPr txBox="1">
            <a:spLocks noGrp="1"/>
          </p:cNvSpPr>
          <p:nvPr>
            <p:ph type="subTitle" idx="1"/>
          </p:nvPr>
        </p:nvSpPr>
        <p:spPr>
          <a:xfrm>
            <a:off x="9186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5"/>
          <p:cNvSpPr txBox="1">
            <a:spLocks noGrp="1"/>
          </p:cNvSpPr>
          <p:nvPr>
            <p:ph type="subTitle" idx="2"/>
          </p:nvPr>
        </p:nvSpPr>
        <p:spPr>
          <a:xfrm>
            <a:off x="9186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5"/>
          <p:cNvSpPr txBox="1">
            <a:spLocks noGrp="1"/>
          </p:cNvSpPr>
          <p:nvPr>
            <p:ph type="subTitle" idx="3"/>
          </p:nvPr>
        </p:nvSpPr>
        <p:spPr>
          <a:xfrm>
            <a:off x="9186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5"/>
          <p:cNvSpPr txBox="1">
            <a:spLocks noGrp="1"/>
          </p:cNvSpPr>
          <p:nvPr>
            <p:ph type="subTitle" idx="4"/>
          </p:nvPr>
        </p:nvSpPr>
        <p:spPr>
          <a:xfrm>
            <a:off x="9186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5"/>
          <p:cNvSpPr txBox="1">
            <a:spLocks noGrp="1"/>
          </p:cNvSpPr>
          <p:nvPr>
            <p:ph type="subTitle" idx="5"/>
          </p:nvPr>
        </p:nvSpPr>
        <p:spPr>
          <a:xfrm>
            <a:off x="9186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5"/>
          <p:cNvSpPr txBox="1">
            <a:spLocks noGrp="1"/>
          </p:cNvSpPr>
          <p:nvPr>
            <p:ph type="subTitle" idx="6"/>
          </p:nvPr>
        </p:nvSpPr>
        <p:spPr>
          <a:xfrm>
            <a:off x="49572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5"/>
          <p:cNvSpPr txBox="1">
            <a:spLocks noGrp="1"/>
          </p:cNvSpPr>
          <p:nvPr>
            <p:ph type="subTitle" idx="7"/>
          </p:nvPr>
        </p:nvSpPr>
        <p:spPr>
          <a:xfrm>
            <a:off x="49572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4" name="Google Shape;2454;p25"/>
          <p:cNvSpPr txBox="1">
            <a:spLocks noGrp="1"/>
          </p:cNvSpPr>
          <p:nvPr>
            <p:ph type="subTitle" idx="8"/>
          </p:nvPr>
        </p:nvSpPr>
        <p:spPr>
          <a:xfrm>
            <a:off x="49572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p25"/>
          <p:cNvSpPr txBox="1">
            <a:spLocks noGrp="1"/>
          </p:cNvSpPr>
          <p:nvPr>
            <p:ph type="subTitle" idx="9"/>
          </p:nvPr>
        </p:nvSpPr>
        <p:spPr>
          <a:xfrm>
            <a:off x="49572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5"/>
          <p:cNvSpPr txBox="1">
            <a:spLocks noGrp="1"/>
          </p:cNvSpPr>
          <p:nvPr>
            <p:ph type="subTitle" idx="13"/>
          </p:nvPr>
        </p:nvSpPr>
        <p:spPr>
          <a:xfrm>
            <a:off x="49572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">
    <p:bg>
      <p:bgPr>
        <a:solidFill>
          <a:schemeClr val="lt2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26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459" name="Google Shape;2459;p2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0" name="Google Shape;2460;p2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1" name="Google Shape;2461;p2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2" name="Google Shape;2462;p2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3" name="Google Shape;2463;p2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4" name="Google Shape;2464;p2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5" name="Google Shape;2465;p2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6" name="Google Shape;2466;p2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7" name="Google Shape;2467;p2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8" name="Google Shape;2468;p2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9" name="Google Shape;2469;p2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0" name="Google Shape;2470;p2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1" name="Google Shape;2471;p2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2" name="Google Shape;2472;p2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3" name="Google Shape;2473;p2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4" name="Google Shape;2474;p2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5" name="Google Shape;2475;p2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6" name="Google Shape;2476;p2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7" name="Google Shape;2477;p2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8" name="Google Shape;2478;p2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9" name="Google Shape;2479;p2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0" name="Google Shape;2480;p2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1" name="Google Shape;2481;p2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2" name="Google Shape;2482;p2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3" name="Google Shape;2483;p2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4" name="Google Shape;2484;p2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5" name="Google Shape;2485;p2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6" name="Google Shape;2486;p2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7" name="Google Shape;2487;p2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8" name="Google Shape;2488;p2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9" name="Google Shape;2489;p2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0" name="Google Shape;2490;p2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1" name="Google Shape;2491;p2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2" name="Google Shape;2492;p2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3" name="Google Shape;2493;p2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4" name="Google Shape;2494;p2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5" name="Google Shape;2495;p2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6" name="Google Shape;2496;p2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7" name="Google Shape;2497;p2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8" name="Google Shape;2498;p2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9" name="Google Shape;2499;p2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0" name="Google Shape;2500;p2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1" name="Google Shape;2501;p2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2" name="Google Shape;2502;p2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3" name="Google Shape;2503;p2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4" name="Google Shape;2504;p2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5" name="Google Shape;2505;p2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6" name="Google Shape;2506;p2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7" name="Google Shape;2507;p2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8" name="Google Shape;2508;p2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09" name="Google Shape;2509;p26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6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6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6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6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6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6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6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6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6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6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6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6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6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6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6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6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6"/>
          <p:cNvSpPr txBox="1">
            <a:spLocks noGrp="1"/>
          </p:cNvSpPr>
          <p:nvPr>
            <p:ph type="subTitle" idx="1"/>
          </p:nvPr>
        </p:nvSpPr>
        <p:spPr>
          <a:xfrm>
            <a:off x="484247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7" name="Google Shape;2527;p26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6"/>
          <p:cNvSpPr/>
          <p:nvPr/>
        </p:nvSpPr>
        <p:spPr>
          <a:xfrm>
            <a:off x="-2971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6"/>
          <p:cNvSpPr/>
          <p:nvPr/>
        </p:nvSpPr>
        <p:spPr>
          <a:xfrm rot="10800000">
            <a:off x="59933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1" name="Google Shape;2531;p26"/>
          <p:cNvSpPr/>
          <p:nvPr/>
        </p:nvSpPr>
        <p:spPr>
          <a:xfrm rot="10800000">
            <a:off x="59033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6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3" name="Google Shape;2533;p26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4" name="Google Shape;2534;p26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5" name="Google Shape;2535;p26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6" name="Google Shape;2536;p26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7" name="Google Shape;2537;p26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8" name="Google Shape;2538;p26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6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6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_1"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2" name="Google Shape;2542;p27"/>
          <p:cNvGrpSpPr/>
          <p:nvPr/>
        </p:nvGrpSpPr>
        <p:grpSpPr>
          <a:xfrm flipH="1">
            <a:off x="-30470" y="-51884"/>
            <a:ext cx="9312435" cy="5244324"/>
            <a:chOff x="-170" y="-1888"/>
            <a:chExt cx="9144182" cy="5148055"/>
          </a:xfrm>
        </p:grpSpPr>
        <p:sp>
          <p:nvSpPr>
            <p:cNvPr id="2543" name="Google Shape;2543;p2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4" name="Google Shape;2544;p2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5" name="Google Shape;2545;p2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6" name="Google Shape;2546;p2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7" name="Google Shape;2547;p2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8" name="Google Shape;2548;p2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9" name="Google Shape;2549;p2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0" name="Google Shape;2550;p2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1" name="Google Shape;2551;p2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2" name="Google Shape;2552;p2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3" name="Google Shape;2553;p2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4" name="Google Shape;2554;p2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5" name="Google Shape;2555;p2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6" name="Google Shape;2556;p2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7" name="Google Shape;2557;p2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8" name="Google Shape;2558;p2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9" name="Google Shape;2559;p2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0" name="Google Shape;2560;p2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1" name="Google Shape;2561;p2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2" name="Google Shape;2562;p2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3" name="Google Shape;2563;p2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4" name="Google Shape;2564;p2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5" name="Google Shape;2565;p2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6" name="Google Shape;2566;p2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7" name="Google Shape;2567;p2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8" name="Google Shape;2568;p2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9" name="Google Shape;2569;p2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0" name="Google Shape;2570;p2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1" name="Google Shape;2571;p2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2" name="Google Shape;2572;p2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3" name="Google Shape;2573;p2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4" name="Google Shape;2574;p2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5" name="Google Shape;2575;p2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6" name="Google Shape;2576;p2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7" name="Google Shape;2577;p2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8" name="Google Shape;2578;p2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9" name="Google Shape;2579;p2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0" name="Google Shape;2580;p2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1" name="Google Shape;2581;p2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2" name="Google Shape;2582;p2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3" name="Google Shape;2583;p2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4" name="Google Shape;2584;p2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5" name="Google Shape;2585;p2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6" name="Google Shape;2586;p2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7" name="Google Shape;2587;p2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8" name="Google Shape;2588;p2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9" name="Google Shape;2589;p2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0" name="Google Shape;2590;p2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1" name="Google Shape;2591;p2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2" name="Google Shape;2592;p2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93" name="Google Shape;2593;p27"/>
          <p:cNvSpPr/>
          <p:nvPr/>
        </p:nvSpPr>
        <p:spPr>
          <a:xfrm rot="10800000" flipH="1">
            <a:off x="-233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7"/>
          <p:cNvSpPr/>
          <p:nvPr/>
        </p:nvSpPr>
        <p:spPr>
          <a:xfrm flipH="1">
            <a:off x="748066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7"/>
          <p:cNvSpPr/>
          <p:nvPr/>
        </p:nvSpPr>
        <p:spPr>
          <a:xfrm flipH="1">
            <a:off x="728079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7"/>
          <p:cNvSpPr/>
          <p:nvPr/>
        </p:nvSpPr>
        <p:spPr>
          <a:xfrm flipH="1">
            <a:off x="579423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7"/>
          <p:cNvSpPr/>
          <p:nvPr/>
        </p:nvSpPr>
        <p:spPr>
          <a:xfrm flipH="1">
            <a:off x="672176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7"/>
          <p:cNvSpPr/>
          <p:nvPr/>
        </p:nvSpPr>
        <p:spPr>
          <a:xfrm flipH="1">
            <a:off x="949806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7"/>
          <p:cNvSpPr/>
          <p:nvPr/>
        </p:nvSpPr>
        <p:spPr>
          <a:xfrm flipH="1">
            <a:off x="1072227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7"/>
          <p:cNvSpPr/>
          <p:nvPr/>
        </p:nvSpPr>
        <p:spPr>
          <a:xfrm flipH="1">
            <a:off x="11729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7"/>
          <p:cNvSpPr/>
          <p:nvPr/>
        </p:nvSpPr>
        <p:spPr>
          <a:xfrm flipH="1">
            <a:off x="101284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7"/>
          <p:cNvSpPr/>
          <p:nvPr/>
        </p:nvSpPr>
        <p:spPr>
          <a:xfrm flipH="1">
            <a:off x="1316682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7"/>
          <p:cNvSpPr/>
          <p:nvPr/>
        </p:nvSpPr>
        <p:spPr>
          <a:xfrm flipH="1">
            <a:off x="4198417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7"/>
          <p:cNvSpPr/>
          <p:nvPr/>
        </p:nvSpPr>
        <p:spPr>
          <a:xfrm flipH="1">
            <a:off x="392672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7"/>
          <p:cNvSpPr/>
          <p:nvPr/>
        </p:nvSpPr>
        <p:spPr>
          <a:xfrm flipH="1">
            <a:off x="3638737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7"/>
          <p:cNvSpPr/>
          <p:nvPr/>
        </p:nvSpPr>
        <p:spPr>
          <a:xfrm rot="-8111068" flipH="1">
            <a:off x="946006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7"/>
          <p:cNvSpPr/>
          <p:nvPr/>
        </p:nvSpPr>
        <p:spPr>
          <a:xfrm rot="-8111068" flipH="1">
            <a:off x="1058006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7"/>
          <p:cNvSpPr/>
          <p:nvPr/>
        </p:nvSpPr>
        <p:spPr>
          <a:xfrm rot="-8111068" flipH="1">
            <a:off x="1211180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7"/>
          <p:cNvSpPr/>
          <p:nvPr/>
        </p:nvSpPr>
        <p:spPr>
          <a:xfrm flipH="1">
            <a:off x="32809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7"/>
          <p:cNvSpPr txBox="1">
            <a:spLocks noGrp="1"/>
          </p:cNvSpPr>
          <p:nvPr>
            <p:ph type="subTitle" idx="1"/>
          </p:nvPr>
        </p:nvSpPr>
        <p:spPr>
          <a:xfrm flipH="1">
            <a:off x="170612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1" name="Google Shape;2611;p27"/>
          <p:cNvSpPr/>
          <p:nvPr/>
        </p:nvSpPr>
        <p:spPr>
          <a:xfrm rot="10800000">
            <a:off x="-13639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7"/>
          <p:cNvSpPr/>
          <p:nvPr/>
        </p:nvSpPr>
        <p:spPr>
          <a:xfrm flipH="1">
            <a:off x="26769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7"/>
          <p:cNvSpPr/>
          <p:nvPr/>
        </p:nvSpPr>
        <p:spPr>
          <a:xfrm rot="10800000" flipH="1">
            <a:off x="2724513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7"/>
          <p:cNvSpPr txBox="1">
            <a:spLocks noGrp="1"/>
          </p:cNvSpPr>
          <p:nvPr>
            <p:ph type="title"/>
          </p:nvPr>
        </p:nvSpPr>
        <p:spPr>
          <a:xfrm flipH="1">
            <a:off x="463957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5" name="Google Shape;2615;p27"/>
          <p:cNvSpPr/>
          <p:nvPr/>
        </p:nvSpPr>
        <p:spPr>
          <a:xfrm rot="10800000" flipH="1">
            <a:off x="2676888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7"/>
          <p:cNvSpPr/>
          <p:nvPr/>
        </p:nvSpPr>
        <p:spPr>
          <a:xfrm flipH="1">
            <a:off x="32774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7" name="Google Shape;2617;p27"/>
          <p:cNvCxnSpPr/>
          <p:nvPr/>
        </p:nvCxnSpPr>
        <p:spPr>
          <a:xfrm rot="10800000">
            <a:off x="32809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8" name="Google Shape;2618;p27"/>
          <p:cNvCxnSpPr/>
          <p:nvPr/>
        </p:nvCxnSpPr>
        <p:spPr>
          <a:xfrm rot="10800000">
            <a:off x="32809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9" name="Google Shape;2619;p27"/>
          <p:cNvSpPr/>
          <p:nvPr/>
        </p:nvSpPr>
        <p:spPr>
          <a:xfrm flipH="1">
            <a:off x="32774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0" name="Google Shape;2620;p27"/>
          <p:cNvCxnSpPr/>
          <p:nvPr/>
        </p:nvCxnSpPr>
        <p:spPr>
          <a:xfrm rot="10800000">
            <a:off x="32809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1" name="Google Shape;2621;p27"/>
          <p:cNvCxnSpPr/>
          <p:nvPr/>
        </p:nvCxnSpPr>
        <p:spPr>
          <a:xfrm rot="10800000">
            <a:off x="32809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2" name="Google Shape;2622;p27"/>
          <p:cNvSpPr/>
          <p:nvPr/>
        </p:nvSpPr>
        <p:spPr>
          <a:xfrm rot="-5400000" flipH="1">
            <a:off x="-8161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7"/>
          <p:cNvSpPr/>
          <p:nvPr/>
        </p:nvSpPr>
        <p:spPr>
          <a:xfrm rot="-5400000" flipH="1">
            <a:off x="83268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7"/>
          <p:cNvSpPr/>
          <p:nvPr/>
        </p:nvSpPr>
        <p:spPr>
          <a:xfrm rot="5400000" flipH="1">
            <a:off x="296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8_1_1">
    <p:bg>
      <p:bgPr>
        <a:solidFill>
          <a:schemeClr val="lt2"/>
        </a:solidFill>
        <a:effectLst/>
      </p:bgPr>
    </p:bg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/>
          <p:nvPr/>
        </p:nvSpPr>
        <p:spPr>
          <a:xfrm rot="10800000" flipH="1">
            <a:off x="-24372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7" name="Google Shape;2627;p28"/>
          <p:cNvGrpSpPr/>
          <p:nvPr/>
        </p:nvGrpSpPr>
        <p:grpSpPr>
          <a:xfrm flipH="1">
            <a:off x="-412300" y="-92850"/>
            <a:ext cx="9637054" cy="5427080"/>
            <a:chOff x="-170" y="-1888"/>
            <a:chExt cx="9144182" cy="5148055"/>
          </a:xfrm>
        </p:grpSpPr>
        <p:sp>
          <p:nvSpPr>
            <p:cNvPr id="2628" name="Google Shape;2628;p2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29" name="Google Shape;2629;p2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0" name="Google Shape;2630;p2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1" name="Google Shape;2631;p2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2" name="Google Shape;2632;p2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3" name="Google Shape;2633;p2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4" name="Google Shape;2634;p2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5" name="Google Shape;2635;p2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6" name="Google Shape;2636;p2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7" name="Google Shape;2637;p2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8" name="Google Shape;2638;p2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9" name="Google Shape;2639;p2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0" name="Google Shape;2640;p2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1" name="Google Shape;2641;p2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2" name="Google Shape;2642;p2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3" name="Google Shape;2643;p2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4" name="Google Shape;2644;p2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5" name="Google Shape;2645;p2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6" name="Google Shape;2646;p2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7" name="Google Shape;2647;p2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8" name="Google Shape;2648;p2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9" name="Google Shape;2649;p2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0" name="Google Shape;2650;p2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1" name="Google Shape;2651;p2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2" name="Google Shape;2652;p2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3" name="Google Shape;2653;p2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4" name="Google Shape;2654;p2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5" name="Google Shape;2655;p2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6" name="Google Shape;2656;p2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7" name="Google Shape;2657;p2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8" name="Google Shape;2658;p2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9" name="Google Shape;2659;p2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0" name="Google Shape;2660;p2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1" name="Google Shape;2661;p2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2" name="Google Shape;2662;p2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3" name="Google Shape;2663;p2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4" name="Google Shape;2664;p2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5" name="Google Shape;2665;p2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6" name="Google Shape;2666;p2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7" name="Google Shape;2667;p2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8" name="Google Shape;2668;p2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9" name="Google Shape;2669;p2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0" name="Google Shape;2670;p2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1" name="Google Shape;2671;p2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2" name="Google Shape;2672;p2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3" name="Google Shape;2673;p2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4" name="Google Shape;2674;p2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5" name="Google Shape;2675;p2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6" name="Google Shape;2676;p2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7" name="Google Shape;2677;p2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678" name="Google Shape;2678;p28"/>
          <p:cNvSpPr/>
          <p:nvPr/>
        </p:nvSpPr>
        <p:spPr>
          <a:xfrm flipH="1">
            <a:off x="285530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8"/>
          <p:cNvSpPr/>
          <p:nvPr/>
        </p:nvSpPr>
        <p:spPr>
          <a:xfrm flipH="1">
            <a:off x="265552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8"/>
          <p:cNvSpPr/>
          <p:nvPr/>
        </p:nvSpPr>
        <p:spPr>
          <a:xfrm flipH="1">
            <a:off x="118308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8"/>
          <p:cNvSpPr/>
          <p:nvPr/>
        </p:nvSpPr>
        <p:spPr>
          <a:xfrm flipH="1">
            <a:off x="210330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8"/>
          <p:cNvSpPr/>
          <p:nvPr/>
        </p:nvSpPr>
        <p:spPr>
          <a:xfrm flipH="1">
            <a:off x="48514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8"/>
          <p:cNvSpPr/>
          <p:nvPr/>
        </p:nvSpPr>
        <p:spPr>
          <a:xfrm flipH="1">
            <a:off x="606302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8"/>
          <p:cNvSpPr/>
          <p:nvPr/>
        </p:nvSpPr>
        <p:spPr>
          <a:xfrm flipH="1">
            <a:off x="706424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8"/>
          <p:cNvSpPr/>
          <p:nvPr/>
        </p:nvSpPr>
        <p:spPr>
          <a:xfrm flipH="1">
            <a:off x="957993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8"/>
          <p:cNvSpPr/>
          <p:nvPr/>
        </p:nvSpPr>
        <p:spPr>
          <a:xfrm flipH="1">
            <a:off x="547076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8"/>
          <p:cNvSpPr/>
          <p:nvPr/>
        </p:nvSpPr>
        <p:spPr>
          <a:xfrm flipH="1">
            <a:off x="847987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8"/>
          <p:cNvSpPr/>
          <p:nvPr/>
        </p:nvSpPr>
        <p:spPr>
          <a:xfrm flipH="1">
            <a:off x="3883101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8"/>
          <p:cNvSpPr/>
          <p:nvPr/>
        </p:nvSpPr>
        <p:spPr>
          <a:xfrm flipH="1">
            <a:off x="3597708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8"/>
          <p:cNvSpPr/>
          <p:nvPr/>
        </p:nvSpPr>
        <p:spPr>
          <a:xfrm flipH="1">
            <a:off x="3295207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8"/>
          <p:cNvSpPr/>
          <p:nvPr/>
        </p:nvSpPr>
        <p:spPr>
          <a:xfrm rot="-8111183" flipH="1">
            <a:off x="481625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8"/>
          <p:cNvSpPr/>
          <p:nvPr/>
        </p:nvSpPr>
        <p:spPr>
          <a:xfrm rot="-8111183" flipH="1">
            <a:off x="592519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8"/>
          <p:cNvSpPr/>
          <p:nvPr/>
        </p:nvSpPr>
        <p:spPr>
          <a:xfrm rot="-8111183" flipH="1">
            <a:off x="74418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8"/>
          <p:cNvSpPr/>
          <p:nvPr/>
        </p:nvSpPr>
        <p:spPr>
          <a:xfrm flipH="1">
            <a:off x="2947428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8"/>
          <p:cNvSpPr txBox="1">
            <a:spLocks noGrp="1"/>
          </p:cNvSpPr>
          <p:nvPr>
            <p:ph type="title"/>
          </p:nvPr>
        </p:nvSpPr>
        <p:spPr>
          <a:xfrm flipH="1">
            <a:off x="3612403" y="966725"/>
            <a:ext cx="4794000" cy="97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696" name="Google Shape;2696;p28"/>
          <p:cNvSpPr txBox="1">
            <a:spLocks noGrp="1"/>
          </p:cNvSpPr>
          <p:nvPr>
            <p:ph type="subTitle" idx="1"/>
          </p:nvPr>
        </p:nvSpPr>
        <p:spPr>
          <a:xfrm flipH="1">
            <a:off x="5049700" y="2087250"/>
            <a:ext cx="33567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7" name="Google Shape;2697;p28"/>
          <p:cNvSpPr/>
          <p:nvPr/>
        </p:nvSpPr>
        <p:spPr>
          <a:xfrm rot="10800000">
            <a:off x="-1171925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699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700" name="Google Shape;2700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1" name="Google Shape;2701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2" name="Google Shape;2702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3" name="Google Shape;2703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4" name="Google Shape;2704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5" name="Google Shape;2705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6" name="Google Shape;2706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7" name="Google Shape;2707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8" name="Google Shape;2708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9" name="Google Shape;2709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0" name="Google Shape;2710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1" name="Google Shape;2711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2" name="Google Shape;2712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3" name="Google Shape;2713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4" name="Google Shape;2714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5" name="Google Shape;2715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6" name="Google Shape;2716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7" name="Google Shape;2717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8" name="Google Shape;2718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9" name="Google Shape;2719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0" name="Google Shape;2720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1" name="Google Shape;2721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2" name="Google Shape;2722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3" name="Google Shape;2723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4" name="Google Shape;2724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5" name="Google Shape;2725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6" name="Google Shape;2726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7" name="Google Shape;2727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8" name="Google Shape;2728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9" name="Google Shape;2729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0" name="Google Shape;2730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1" name="Google Shape;2731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2" name="Google Shape;2732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3" name="Google Shape;2733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4" name="Google Shape;2734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5" name="Google Shape;2735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6" name="Google Shape;2736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7" name="Google Shape;2737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8" name="Google Shape;2738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9" name="Google Shape;2739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0" name="Google Shape;2740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1" name="Google Shape;2741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2" name="Google Shape;2742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3" name="Google Shape;2743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4" name="Google Shape;2744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5" name="Google Shape;2745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6" name="Google Shape;2746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7" name="Google Shape;2747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8" name="Google Shape;2748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9" name="Google Shape;2749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750" name="Google Shape;2750;p29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9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9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9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9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9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9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9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9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9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9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9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9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3" name="Google Shape;2763;p29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2764" name="Google Shape;2764;p2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9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9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9"/>
          <p:cNvSpPr/>
          <p:nvPr/>
        </p:nvSpPr>
        <p:spPr>
          <a:xfrm>
            <a:off x="7050" y="3768875"/>
            <a:ext cx="3105600" cy="13662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9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9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9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9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9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9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9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2" name="Google Shape;2802;p29"/>
          <p:cNvCxnSpPr/>
          <p:nvPr/>
        </p:nvCxnSpPr>
        <p:spPr>
          <a:xfrm>
            <a:off x="-371475" y="5141100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3" name="Google Shape;2803;p29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9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9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9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9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9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9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0" name="Google Shape;2810;p29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2811" name="Google Shape;2811;p29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5" name="Google Shape;2815;p29"/>
          <p:cNvSpPr txBox="1">
            <a:spLocks noGrp="1"/>
          </p:cNvSpPr>
          <p:nvPr>
            <p:ph type="title"/>
          </p:nvPr>
        </p:nvSpPr>
        <p:spPr>
          <a:xfrm>
            <a:off x="1336350" y="1001100"/>
            <a:ext cx="64713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6" name="Google Shape;2816;p29"/>
          <p:cNvSpPr txBox="1">
            <a:spLocks noGrp="1"/>
          </p:cNvSpPr>
          <p:nvPr>
            <p:ph type="title" idx="2"/>
          </p:nvPr>
        </p:nvSpPr>
        <p:spPr>
          <a:xfrm>
            <a:off x="1219200" y="3572175"/>
            <a:ext cx="6696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None/>
              <a:defRPr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7" name="Google Shape;2817;p29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solidFill>
          <a:srgbClr val="FFFAEB"/>
        </a:solidFill>
        <a:effectLst/>
      </p:bgPr>
    </p:bg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30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30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30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2" name="Google Shape;2822;p30"/>
          <p:cNvCxnSpPr>
            <a:endCxn id="2821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3" name="Google Shape;2823;p30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30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30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30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30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8" name="Google Shape;2828;p30"/>
          <p:cNvCxnSpPr>
            <a:endCxn id="2825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9" name="Google Shape;2829;p30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0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1" name="Google Shape;2831;p30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832" name="Google Shape;2832;p3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3" name="Google Shape;2833;p3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4" name="Google Shape;2834;p3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5" name="Google Shape;2835;p3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6" name="Google Shape;2836;p3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7" name="Google Shape;2837;p3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8" name="Google Shape;2838;p3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9" name="Google Shape;2839;p3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0" name="Google Shape;2840;p3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1" name="Google Shape;2841;p3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2" name="Google Shape;2842;p3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3" name="Google Shape;2843;p3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4" name="Google Shape;2844;p3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5" name="Google Shape;2845;p3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6" name="Google Shape;2846;p3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7" name="Google Shape;2847;p3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8" name="Google Shape;2848;p3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9" name="Google Shape;2849;p3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0" name="Google Shape;2850;p3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1" name="Google Shape;2851;p3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2" name="Google Shape;2852;p3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3" name="Google Shape;2853;p3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4" name="Google Shape;2854;p3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5" name="Google Shape;2855;p3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6" name="Google Shape;2856;p3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7" name="Google Shape;2857;p3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8" name="Google Shape;2858;p3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9" name="Google Shape;2859;p3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0" name="Google Shape;2860;p3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1" name="Google Shape;2861;p3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2" name="Google Shape;2862;p3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3" name="Google Shape;2863;p3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4" name="Google Shape;2864;p3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5" name="Google Shape;2865;p3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6" name="Google Shape;2866;p3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7" name="Google Shape;2867;p3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8" name="Google Shape;2868;p3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9" name="Google Shape;2869;p3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0" name="Google Shape;2870;p3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1" name="Google Shape;2871;p3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2" name="Google Shape;2872;p3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3" name="Google Shape;2873;p3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4" name="Google Shape;2874;p3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5" name="Google Shape;2875;p3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6" name="Google Shape;2876;p3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7" name="Google Shape;2877;p3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882" name="Google Shape;2882;p30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30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4" name="Google Shape;2884;p30"/>
          <p:cNvCxnSpPr>
            <a:stCxn id="288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5" name="Google Shape;2885;p30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3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3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30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3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3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3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3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3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3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3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3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30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30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30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0" name="Google Shape;2900;p30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1" name="Google Shape;2901;p30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30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3" name="Google Shape;2903;p30"/>
          <p:cNvCxnSpPr>
            <a:endCxn id="2902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4" name="Google Shape;2904;p30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0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0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7" name="Google Shape;2907;p30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908" name="Google Shape;2908;p3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6" name="Google Shape;2936;p30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30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30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9" name="Google Shape;2939;p30"/>
          <p:cNvCxnSpPr>
            <a:endCxn id="2936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0" name="Google Shape;2940;p30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97" name="Google Shape;297;p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" name="Google Shape;298;p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" name="Google Shape;299;p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" name="Google Shape;300;p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" name="Google Shape;301;p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" name="Google Shape;302;p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" name="Google Shape;303;p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" name="Google Shape;304;p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" name="Google Shape;305;p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6" name="Google Shape;306;p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" name="Google Shape;307;p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" name="Google Shape;308;p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" name="Google Shape;309;p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" name="Google Shape;310;p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" name="Google Shape;311;p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" name="Google Shape;312;p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3" name="Google Shape;313;p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4" name="Google Shape;314;p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" name="Google Shape;315;p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" name="Google Shape;316;p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" name="Google Shape;317;p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" name="Google Shape;318;p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" name="Google Shape;319;p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" name="Google Shape;320;p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1" name="Google Shape;321;p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2" name="Google Shape;322;p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3" name="Google Shape;323;p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4" name="Google Shape;324;p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" name="Google Shape;325;p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" name="Google Shape;326;p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" name="Google Shape;327;p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" name="Google Shape;328;p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" name="Google Shape;329;p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" name="Google Shape;330;p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1" name="Google Shape;331;p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2" name="Google Shape;332;p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3" name="Google Shape;333;p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4" name="Google Shape;334;p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5" name="Google Shape;335;p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6" name="Google Shape;336;p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7" name="Google Shape;337;p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" name="Google Shape;338;p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" name="Google Shape;339;p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" name="Google Shape;340;p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" name="Google Shape;341;p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" name="Google Shape;342;p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" name="Google Shape;343;p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4" name="Google Shape;344;p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5" name="Google Shape;345;p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" name="Google Shape;346;p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7" name="Google Shape;347;p4"/>
          <p:cNvSpPr/>
          <p:nvPr/>
        </p:nvSpPr>
        <p:spPr>
          <a:xfrm>
            <a:off x="720000" y="714425"/>
            <a:ext cx="78312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"/>
          <p:cNvSpPr/>
          <p:nvPr/>
        </p:nvSpPr>
        <p:spPr>
          <a:xfrm>
            <a:off x="-1895475" y="4105275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"/>
          <p:cNvSpPr/>
          <p:nvPr/>
        </p:nvSpPr>
        <p:spPr>
          <a:xfrm>
            <a:off x="-263175" y="437050"/>
            <a:ext cx="7992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"/>
          <p:cNvSpPr txBox="1">
            <a:spLocks noGrp="1"/>
          </p:cNvSpPr>
          <p:nvPr>
            <p:ph type="title"/>
          </p:nvPr>
        </p:nvSpPr>
        <p:spPr>
          <a:xfrm>
            <a:off x="720000" y="545800"/>
            <a:ext cx="65067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"/>
          <p:cNvSpPr txBox="1">
            <a:spLocks noGrp="1"/>
          </p:cNvSpPr>
          <p:nvPr>
            <p:ph type="body" idx="1"/>
          </p:nvPr>
        </p:nvSpPr>
        <p:spPr>
          <a:xfrm>
            <a:off x="796200" y="1249900"/>
            <a:ext cx="7704000" cy="3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4"/>
          <p:cNvSpPr/>
          <p:nvPr/>
        </p:nvSpPr>
        <p:spPr>
          <a:xfrm>
            <a:off x="-1895475" y="4105275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"/>
          <p:cNvSpPr/>
          <p:nvPr/>
        </p:nvSpPr>
        <p:spPr>
          <a:xfrm>
            <a:off x="-1895475" y="4295775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"/>
          <p:cNvSpPr/>
          <p:nvPr/>
        </p:nvSpPr>
        <p:spPr>
          <a:xfrm>
            <a:off x="156625" y="4168571"/>
            <a:ext cx="225300" cy="222300"/>
          </a:xfrm>
          <a:prstGeom prst="ellipse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"/>
          <p:cNvSpPr/>
          <p:nvPr/>
        </p:nvSpPr>
        <p:spPr>
          <a:xfrm rot="10800000">
            <a:off x="722592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"/>
          <p:cNvSpPr/>
          <p:nvPr/>
        </p:nvSpPr>
        <p:spPr>
          <a:xfrm rot="10800000">
            <a:off x="713585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"/>
          <p:cNvSpPr/>
          <p:nvPr/>
        </p:nvSpPr>
        <p:spPr>
          <a:xfrm rot="5400000">
            <a:off x="6433900" y="1823032"/>
            <a:ext cx="48282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" name="Google Shape;358;p4"/>
          <p:cNvCxnSpPr/>
          <p:nvPr/>
        </p:nvCxnSpPr>
        <p:spPr>
          <a:xfrm rot="5400000">
            <a:off x="6424300" y="1890297"/>
            <a:ext cx="4847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4"/>
          <p:cNvSpPr/>
          <p:nvPr/>
        </p:nvSpPr>
        <p:spPr>
          <a:xfrm rot="5400000">
            <a:off x="8551300" y="31061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"/>
          <p:cNvSpPr/>
          <p:nvPr/>
        </p:nvSpPr>
        <p:spPr>
          <a:xfrm rot="5400000">
            <a:off x="8551300" y="25127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"/>
          <p:cNvSpPr/>
          <p:nvPr/>
        </p:nvSpPr>
        <p:spPr>
          <a:xfrm rot="5400000">
            <a:off x="8551300" y="19193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"/>
          <p:cNvSpPr/>
          <p:nvPr/>
        </p:nvSpPr>
        <p:spPr>
          <a:xfrm rot="10800000">
            <a:off x="-963233" y="4608573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"/>
          <p:cNvSpPr/>
          <p:nvPr/>
        </p:nvSpPr>
        <p:spPr>
          <a:xfrm rot="5400000">
            <a:off x="6433900" y="6041707"/>
            <a:ext cx="4828200" cy="59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"/>
          <p:cNvSpPr/>
          <p:nvPr/>
        </p:nvSpPr>
        <p:spPr>
          <a:xfrm rot="5400000">
            <a:off x="8620150" y="39719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"/>
          <p:cNvSpPr/>
          <p:nvPr/>
        </p:nvSpPr>
        <p:spPr>
          <a:xfrm rot="5400000">
            <a:off x="8551300" y="39243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4"/>
          <p:cNvGrpSpPr/>
          <p:nvPr/>
        </p:nvGrpSpPr>
        <p:grpSpPr>
          <a:xfrm rot="5400000">
            <a:off x="6857425" y="92900"/>
            <a:ext cx="1969850" cy="191750"/>
            <a:chOff x="1454525" y="7080325"/>
            <a:chExt cx="1969850" cy="191750"/>
          </a:xfrm>
        </p:grpSpPr>
        <p:sp>
          <p:nvSpPr>
            <p:cNvPr id="367" name="Google Shape;367;p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rgbClr val="FFFAEB"/>
        </a:solidFill>
        <a:effectLst/>
      </p:bgPr>
    </p:bg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31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2943" name="Google Shape;2943;p3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4" name="Google Shape;2944;p3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5" name="Google Shape;2945;p3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6" name="Google Shape;2946;p3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7" name="Google Shape;2947;p3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8" name="Google Shape;2948;p3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9" name="Google Shape;2949;p3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0" name="Google Shape;2950;p3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1" name="Google Shape;2951;p3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2" name="Google Shape;2952;p3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3" name="Google Shape;2953;p3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4" name="Google Shape;2954;p3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5" name="Google Shape;2955;p3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6" name="Google Shape;2956;p3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7" name="Google Shape;2957;p3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8" name="Google Shape;2958;p3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9" name="Google Shape;2959;p3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0" name="Google Shape;2960;p3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1" name="Google Shape;2961;p3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2" name="Google Shape;2962;p3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3" name="Google Shape;2963;p3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4" name="Google Shape;2964;p3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5" name="Google Shape;2965;p3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6" name="Google Shape;2966;p3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7" name="Google Shape;2967;p3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8" name="Google Shape;2968;p3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9" name="Google Shape;2969;p3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0" name="Google Shape;2970;p3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1" name="Google Shape;2971;p3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2" name="Google Shape;2972;p3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3" name="Google Shape;2973;p3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4" name="Google Shape;2974;p3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5" name="Google Shape;2975;p3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6" name="Google Shape;2976;p3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7" name="Google Shape;2977;p3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8" name="Google Shape;2978;p3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9" name="Google Shape;2979;p3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0" name="Google Shape;2980;p3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1" name="Google Shape;2981;p3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2" name="Google Shape;2982;p3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3" name="Google Shape;2983;p3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4" name="Google Shape;2984;p3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5" name="Google Shape;2985;p3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6" name="Google Shape;2986;p3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7" name="Google Shape;2987;p3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8" name="Google Shape;2988;p3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9" name="Google Shape;2989;p3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0" name="Google Shape;2990;p3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1" name="Google Shape;2991;p3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2" name="Google Shape;2992;p3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993" name="Google Shape;2993;p31"/>
          <p:cNvSpPr/>
          <p:nvPr/>
        </p:nvSpPr>
        <p:spPr>
          <a:xfrm>
            <a:off x="681600" y="545800"/>
            <a:ext cx="7056600" cy="4083600"/>
          </a:xfrm>
          <a:prstGeom prst="roundRect">
            <a:avLst>
              <a:gd name="adj" fmla="val 4665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31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31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3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7" name="Google Shape;2997;p31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2">
    <p:bg>
      <p:bgPr>
        <a:solidFill>
          <a:srgbClr val="FFFAEB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32"/>
          <p:cNvSpPr/>
          <p:nvPr/>
        </p:nvSpPr>
        <p:spPr>
          <a:xfrm>
            <a:off x="-70225" y="1028700"/>
            <a:ext cx="8799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32"/>
          <p:cNvSpPr/>
          <p:nvPr/>
        </p:nvSpPr>
        <p:spPr>
          <a:xfrm rot="-5400000" flipH="1">
            <a:off x="7624075" y="339975"/>
            <a:ext cx="2303400" cy="6900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1" name="Google Shape;3001;p32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002" name="Google Shape;3002;p3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3" name="Google Shape;3003;p3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4" name="Google Shape;3004;p3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5" name="Google Shape;3005;p3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6" name="Google Shape;3006;p3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7" name="Google Shape;3007;p3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8" name="Google Shape;3008;p3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9" name="Google Shape;3009;p3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0" name="Google Shape;3010;p3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1" name="Google Shape;3011;p3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2" name="Google Shape;3012;p3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3" name="Google Shape;3013;p3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4" name="Google Shape;3014;p3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5" name="Google Shape;3015;p3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6" name="Google Shape;3016;p3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7" name="Google Shape;3017;p3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8" name="Google Shape;3018;p3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9" name="Google Shape;3019;p3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0" name="Google Shape;3020;p3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1" name="Google Shape;3021;p3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2" name="Google Shape;3022;p3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3" name="Google Shape;3023;p3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4" name="Google Shape;3024;p3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5" name="Google Shape;3025;p3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6" name="Google Shape;3026;p3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7" name="Google Shape;3027;p3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8" name="Google Shape;3028;p3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9" name="Google Shape;3029;p3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0" name="Google Shape;3030;p3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1" name="Google Shape;3031;p3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2" name="Google Shape;3032;p3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3" name="Google Shape;3033;p3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4" name="Google Shape;3034;p3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5" name="Google Shape;3035;p3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6" name="Google Shape;3036;p3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7" name="Google Shape;3037;p3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8" name="Google Shape;3038;p3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9" name="Google Shape;3039;p3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0" name="Google Shape;3040;p3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1" name="Google Shape;3041;p3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2" name="Google Shape;3042;p3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3" name="Google Shape;3043;p3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4" name="Google Shape;3044;p3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5" name="Google Shape;3045;p3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6" name="Google Shape;3046;p3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7" name="Google Shape;3047;p3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8" name="Google Shape;3048;p3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9" name="Google Shape;3049;p3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0" name="Google Shape;3050;p3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1" name="Google Shape;3051;p3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052" name="Google Shape;3052;p32"/>
          <p:cNvSpPr/>
          <p:nvPr/>
        </p:nvSpPr>
        <p:spPr>
          <a:xfrm>
            <a:off x="713225" y="1028700"/>
            <a:ext cx="76974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2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32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32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2"/>
          <p:cNvSpPr/>
          <p:nvPr/>
        </p:nvSpPr>
        <p:spPr>
          <a:xfrm flipH="1">
            <a:off x="8144575" y="4095750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2"/>
          <p:cNvSpPr/>
          <p:nvPr/>
        </p:nvSpPr>
        <p:spPr>
          <a:xfrm flipH="1">
            <a:off x="8610375" y="3968546"/>
            <a:ext cx="225300" cy="22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2"/>
          <p:cNvSpPr/>
          <p:nvPr/>
        </p:nvSpPr>
        <p:spPr>
          <a:xfrm rot="10800000" flipH="1">
            <a:off x="8404233" y="4408548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2"/>
          <p:cNvSpPr/>
          <p:nvPr/>
        </p:nvSpPr>
        <p:spPr>
          <a:xfrm rot="-5400000" flipH="1">
            <a:off x="7395625" y="2163095"/>
            <a:ext cx="2760300" cy="690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3" name="Google Shape;3063;p32"/>
          <p:cNvCxnSpPr>
            <a:stCxn id="3000" idx="1"/>
          </p:cNvCxnSpPr>
          <p:nvPr/>
        </p:nvCxnSpPr>
        <p:spPr>
          <a:xfrm>
            <a:off x="8775775" y="-466725"/>
            <a:ext cx="0" cy="4354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4" name="Google Shape;3064;p32"/>
          <p:cNvSpPr/>
          <p:nvPr/>
        </p:nvSpPr>
        <p:spPr>
          <a:xfrm rot="-5400000" flipH="1">
            <a:off x="8430809" y="2458765"/>
            <a:ext cx="689700" cy="6807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2"/>
          <p:cNvSpPr/>
          <p:nvPr/>
        </p:nvSpPr>
        <p:spPr>
          <a:xfrm rot="-5400000" flipH="1">
            <a:off x="8510816" y="1183297"/>
            <a:ext cx="5298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2"/>
          <p:cNvSpPr/>
          <p:nvPr/>
        </p:nvSpPr>
        <p:spPr>
          <a:xfrm>
            <a:off x="1719" y="3350900"/>
            <a:ext cx="1103400" cy="10347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2"/>
          <p:cNvSpPr/>
          <p:nvPr/>
        </p:nvSpPr>
        <p:spPr>
          <a:xfrm>
            <a:off x="225262" y="4529774"/>
            <a:ext cx="879900" cy="868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8" name="Google Shape;3068;p32"/>
          <p:cNvCxnSpPr/>
          <p:nvPr/>
        </p:nvCxnSpPr>
        <p:spPr>
          <a:xfrm>
            <a:off x="-132775" y="4390279"/>
            <a:ext cx="1238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">
    <p:bg>
      <p:bgPr>
        <a:solidFill>
          <a:srgbClr val="FFFAEB"/>
        </a:solidFill>
        <a:effectLst/>
      </p:bgPr>
    </p:bg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0" name="Google Shape;3070;p3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071" name="Google Shape;3071;p3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2" name="Google Shape;3072;p3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3" name="Google Shape;3073;p3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4" name="Google Shape;3074;p3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5" name="Google Shape;3075;p3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6" name="Google Shape;3076;p3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7" name="Google Shape;3077;p3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8" name="Google Shape;3078;p3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9" name="Google Shape;3079;p3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0" name="Google Shape;3080;p3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1" name="Google Shape;3081;p3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2" name="Google Shape;3082;p3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3" name="Google Shape;3083;p3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4" name="Google Shape;3084;p3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5" name="Google Shape;3085;p3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6" name="Google Shape;3086;p3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7" name="Google Shape;3087;p3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8" name="Google Shape;3088;p3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9" name="Google Shape;3089;p3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0" name="Google Shape;3090;p3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1" name="Google Shape;3091;p3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2" name="Google Shape;3092;p3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3" name="Google Shape;3093;p3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4" name="Google Shape;3094;p3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5" name="Google Shape;3095;p3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6" name="Google Shape;3096;p3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7" name="Google Shape;3097;p3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8" name="Google Shape;3098;p3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9" name="Google Shape;3099;p3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0" name="Google Shape;3100;p3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1" name="Google Shape;3101;p3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2" name="Google Shape;3102;p3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3" name="Google Shape;3103;p3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4" name="Google Shape;3104;p3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5" name="Google Shape;3105;p3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6" name="Google Shape;3106;p3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7" name="Google Shape;3107;p3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8" name="Google Shape;3108;p3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9" name="Google Shape;3109;p3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0" name="Google Shape;3110;p3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1" name="Google Shape;3111;p3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2" name="Google Shape;3112;p3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3" name="Google Shape;3113;p3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4" name="Google Shape;3114;p3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5" name="Google Shape;3115;p3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6" name="Google Shape;3116;p3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7" name="Google Shape;3117;p3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8" name="Google Shape;3118;p3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9" name="Google Shape;3119;p3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0" name="Google Shape;3120;p3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121" name="Google Shape;3121;p33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33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33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33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33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33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33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33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33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33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33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33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33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33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33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33"/>
          <p:cNvSpPr/>
          <p:nvPr/>
        </p:nvSpPr>
        <p:spPr>
          <a:xfrm>
            <a:off x="-15163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10800000">
            <a:off x="47741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3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2" name="Google Shape;3142;p33"/>
          <p:cNvSpPr/>
          <p:nvPr/>
        </p:nvSpPr>
        <p:spPr>
          <a:xfrm rot="10800000">
            <a:off x="46841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33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4" name="Google Shape;3144;p33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" name="Google Shape;3145;p33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6" name="Google Shape;3146;p33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7" name="Google Shape;3147;p33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8" name="Google Shape;3148;p33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9" name="Google Shape;3149;p33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3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33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_1_1_1">
    <p:bg>
      <p:bgPr>
        <a:solidFill>
          <a:srgbClr val="FFFAEB"/>
        </a:solidFill>
        <a:effectLst/>
      </p:bgPr>
    </p:bg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" name="Google Shape;3153;p34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154" name="Google Shape;3154;p3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5" name="Google Shape;3155;p3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6" name="Google Shape;3156;p3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7" name="Google Shape;3157;p3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8" name="Google Shape;3158;p3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9" name="Google Shape;3159;p3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0" name="Google Shape;3160;p3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1" name="Google Shape;3161;p3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2" name="Google Shape;3162;p3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3" name="Google Shape;3163;p3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4" name="Google Shape;3164;p3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5" name="Google Shape;3165;p3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6" name="Google Shape;3166;p3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7" name="Google Shape;3167;p3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8" name="Google Shape;3168;p3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9" name="Google Shape;3169;p3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0" name="Google Shape;3170;p3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1" name="Google Shape;3171;p3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2" name="Google Shape;3172;p3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3" name="Google Shape;3173;p3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4" name="Google Shape;3174;p3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5" name="Google Shape;3175;p3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6" name="Google Shape;3176;p3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7" name="Google Shape;3177;p3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8" name="Google Shape;3178;p3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9" name="Google Shape;3179;p3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0" name="Google Shape;3180;p3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1" name="Google Shape;3181;p3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2" name="Google Shape;3182;p3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3" name="Google Shape;3183;p3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4" name="Google Shape;3184;p3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5" name="Google Shape;3185;p3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6" name="Google Shape;3186;p3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7" name="Google Shape;3187;p3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8" name="Google Shape;3188;p3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9" name="Google Shape;3189;p3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0" name="Google Shape;3190;p3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1" name="Google Shape;3191;p3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2" name="Google Shape;3192;p3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3" name="Google Shape;3193;p3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4" name="Google Shape;3194;p3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5" name="Google Shape;3195;p3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6" name="Google Shape;3196;p3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7" name="Google Shape;3197;p3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8" name="Google Shape;3198;p3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9" name="Google Shape;3199;p3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0" name="Google Shape;3200;p3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1" name="Google Shape;3201;p3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2" name="Google Shape;3202;p3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3" name="Google Shape;3203;p3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grpSp>
        <p:nvGrpSpPr>
          <p:cNvPr id="3204" name="Google Shape;3204;p3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3205" name="Google Shape;3205;p3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3" name="Google Shape;3233;p3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34" name="Google Shape;3234;p34"/>
          <p:cNvCxnSpPr>
            <a:stCxn id="3233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5" name="Google Shape;3235;p34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3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3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3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3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3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3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2" name="Google Shape;3242;p34"/>
          <p:cNvCxnSpPr>
            <a:stCxn id="3241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3" name="Google Shape;3243;p3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3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3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FFFFF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3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3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34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3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3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3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35"/>
          <p:cNvSpPr/>
          <p:nvPr/>
        </p:nvSpPr>
        <p:spPr>
          <a:xfrm rot="-5400000" flipH="1">
            <a:off x="6998066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5"/>
          <p:cNvSpPr/>
          <p:nvPr/>
        </p:nvSpPr>
        <p:spPr>
          <a:xfrm rot="5400000" flipH="1">
            <a:off x="7479641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5"/>
          <p:cNvSpPr/>
          <p:nvPr/>
        </p:nvSpPr>
        <p:spPr>
          <a:xfrm rot="5400000" flipH="1">
            <a:off x="4344529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7" name="Google Shape;3257;p35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3258" name="Google Shape;3258;p3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9" name="Google Shape;3259;p3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0" name="Google Shape;3260;p3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1" name="Google Shape;3261;p3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2" name="Google Shape;3262;p3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3" name="Google Shape;3263;p3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4" name="Google Shape;3264;p3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5" name="Google Shape;3265;p3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6" name="Google Shape;3266;p3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7" name="Google Shape;3267;p3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8" name="Google Shape;3268;p3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9" name="Google Shape;3269;p3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0" name="Google Shape;3270;p3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1" name="Google Shape;3271;p3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2" name="Google Shape;3272;p3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3" name="Google Shape;3273;p3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4" name="Google Shape;3274;p3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5" name="Google Shape;3275;p3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6" name="Google Shape;3276;p3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7" name="Google Shape;3277;p3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8" name="Google Shape;3278;p3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9" name="Google Shape;3279;p3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0" name="Google Shape;3280;p3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1" name="Google Shape;3281;p3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2" name="Google Shape;3282;p3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3" name="Google Shape;3283;p3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4" name="Google Shape;3284;p3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5" name="Google Shape;3285;p3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6" name="Google Shape;3286;p3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7" name="Google Shape;3287;p3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8" name="Google Shape;3288;p3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9" name="Google Shape;3289;p3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0" name="Google Shape;3290;p3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1" name="Google Shape;3291;p3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2" name="Google Shape;3292;p3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3" name="Google Shape;3293;p3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4" name="Google Shape;3294;p3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5" name="Google Shape;3295;p3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6" name="Google Shape;3296;p3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7" name="Google Shape;3297;p3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8" name="Google Shape;3298;p3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9" name="Google Shape;3299;p3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0" name="Google Shape;3300;p3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1" name="Google Shape;3301;p3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2" name="Google Shape;3302;p3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3" name="Google Shape;3303;p3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4" name="Google Shape;3304;p3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5" name="Google Shape;3305;p3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6" name="Google Shape;3306;p3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7" name="Google Shape;3307;p3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308" name="Google Shape;3308;p35"/>
          <p:cNvSpPr/>
          <p:nvPr/>
        </p:nvSpPr>
        <p:spPr>
          <a:xfrm rot="5400000" flipH="1">
            <a:off x="4728979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5"/>
          <p:cNvSpPr/>
          <p:nvPr/>
        </p:nvSpPr>
        <p:spPr>
          <a:xfrm rot="5400000" flipH="1">
            <a:off x="5174479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5"/>
          <p:cNvSpPr/>
          <p:nvPr/>
        </p:nvSpPr>
        <p:spPr>
          <a:xfrm rot="5400000" flipH="1">
            <a:off x="4840579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5"/>
          <p:cNvSpPr/>
          <p:nvPr/>
        </p:nvSpPr>
        <p:spPr>
          <a:xfrm flipH="1">
            <a:off x="9513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5"/>
          <p:cNvSpPr/>
          <p:nvPr/>
        </p:nvSpPr>
        <p:spPr>
          <a:xfrm flipH="1">
            <a:off x="26802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5"/>
          <p:cNvSpPr/>
          <p:nvPr/>
        </p:nvSpPr>
        <p:spPr>
          <a:xfrm flipH="1">
            <a:off x="26755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5"/>
          <p:cNvSpPr/>
          <p:nvPr/>
        </p:nvSpPr>
        <p:spPr>
          <a:xfrm flipH="1">
            <a:off x="25544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5"/>
          <p:cNvSpPr/>
          <p:nvPr/>
        </p:nvSpPr>
        <p:spPr>
          <a:xfrm flipH="1">
            <a:off x="4278066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5"/>
          <p:cNvSpPr/>
          <p:nvPr/>
        </p:nvSpPr>
        <p:spPr>
          <a:xfrm flipH="1">
            <a:off x="37673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5"/>
          <p:cNvSpPr txBox="1">
            <a:spLocks noGrp="1"/>
          </p:cNvSpPr>
          <p:nvPr>
            <p:ph type="title"/>
          </p:nvPr>
        </p:nvSpPr>
        <p:spPr>
          <a:xfrm flipH="1">
            <a:off x="4287366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18" name="Google Shape;3318;p3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45766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9" name="Google Shape;3319;p35"/>
          <p:cNvSpPr txBox="1">
            <a:spLocks noGrp="1"/>
          </p:cNvSpPr>
          <p:nvPr>
            <p:ph type="subTitle" idx="1"/>
          </p:nvPr>
        </p:nvSpPr>
        <p:spPr>
          <a:xfrm flipH="1">
            <a:off x="5573766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20" name="Google Shape;3320;p35"/>
          <p:cNvSpPr/>
          <p:nvPr/>
        </p:nvSpPr>
        <p:spPr>
          <a:xfrm rot="5400000" flipH="1">
            <a:off x="15022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5"/>
          <p:cNvSpPr/>
          <p:nvPr/>
        </p:nvSpPr>
        <p:spPr>
          <a:xfrm flipH="1">
            <a:off x="-29944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5"/>
          <p:cNvSpPr/>
          <p:nvPr/>
        </p:nvSpPr>
        <p:spPr>
          <a:xfrm flipH="1">
            <a:off x="-30146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5"/>
          <p:cNvSpPr/>
          <p:nvPr/>
        </p:nvSpPr>
        <p:spPr>
          <a:xfrm flipH="1">
            <a:off x="-31652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5"/>
          <p:cNvSpPr/>
          <p:nvPr/>
        </p:nvSpPr>
        <p:spPr>
          <a:xfrm flipH="1">
            <a:off x="-30714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5"/>
          <p:cNvSpPr/>
          <p:nvPr/>
        </p:nvSpPr>
        <p:spPr>
          <a:xfrm flipH="1">
            <a:off x="-27908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5"/>
          <p:cNvSpPr/>
          <p:nvPr/>
        </p:nvSpPr>
        <p:spPr>
          <a:xfrm flipH="1">
            <a:off x="-26670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5"/>
          <p:cNvSpPr/>
          <p:nvPr/>
        </p:nvSpPr>
        <p:spPr>
          <a:xfrm flipH="1">
            <a:off x="-25649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5"/>
          <p:cNvSpPr/>
          <p:nvPr/>
        </p:nvSpPr>
        <p:spPr>
          <a:xfrm flipH="1">
            <a:off x="-23080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5"/>
          <p:cNvSpPr/>
          <p:nvPr/>
        </p:nvSpPr>
        <p:spPr>
          <a:xfrm flipH="1">
            <a:off x="29533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5"/>
          <p:cNvSpPr/>
          <p:nvPr/>
        </p:nvSpPr>
        <p:spPr>
          <a:xfrm rot="-5400000" flipH="1">
            <a:off x="30212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5"/>
          <p:cNvSpPr/>
          <p:nvPr/>
        </p:nvSpPr>
        <p:spPr>
          <a:xfrm flipH="1">
            <a:off x="21302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5"/>
          <p:cNvSpPr/>
          <p:nvPr/>
        </p:nvSpPr>
        <p:spPr>
          <a:xfrm rot="5400000" flipH="1">
            <a:off x="-5055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5"/>
          <p:cNvSpPr/>
          <p:nvPr/>
        </p:nvSpPr>
        <p:spPr>
          <a:xfrm rot="10800000" flipH="1">
            <a:off x="10970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4" name="Google Shape;3334;p35"/>
          <p:cNvGrpSpPr/>
          <p:nvPr/>
        </p:nvGrpSpPr>
        <p:grpSpPr>
          <a:xfrm rot="10800000" flipH="1">
            <a:off x="1933766" y="4595938"/>
            <a:ext cx="1969850" cy="191750"/>
            <a:chOff x="1454525" y="7080325"/>
            <a:chExt cx="1969850" cy="191750"/>
          </a:xfrm>
        </p:grpSpPr>
        <p:sp>
          <p:nvSpPr>
            <p:cNvPr id="3335" name="Google Shape;3335;p3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3" name="Google Shape;3363;p35"/>
          <p:cNvSpPr/>
          <p:nvPr/>
        </p:nvSpPr>
        <p:spPr>
          <a:xfrm rot="712991" flipH="1">
            <a:off x="11160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/>
          <p:cNvSpPr/>
          <p:nvPr/>
        </p:nvSpPr>
        <p:spPr>
          <a:xfrm rot="712991" flipH="1">
            <a:off x="8591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5"/>
          <p:cNvSpPr/>
          <p:nvPr/>
        </p:nvSpPr>
        <p:spPr>
          <a:xfrm rot="712991" flipH="1">
            <a:off x="5769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6" name="Google Shape;3366;p35"/>
          <p:cNvCxnSpPr/>
          <p:nvPr/>
        </p:nvCxnSpPr>
        <p:spPr>
          <a:xfrm rot="10800000">
            <a:off x="23730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7" name="Google Shape;3367;p35"/>
          <p:cNvSpPr/>
          <p:nvPr/>
        </p:nvSpPr>
        <p:spPr>
          <a:xfrm rot="6883382" flipH="1">
            <a:off x="7887092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8" name="Google Shape;3368;p35"/>
          <p:cNvCxnSpPr>
            <a:stCxn id="3367" idx="4"/>
            <a:endCxn id="3367" idx="0"/>
          </p:cNvCxnSpPr>
          <p:nvPr/>
        </p:nvCxnSpPr>
        <p:spPr>
          <a:xfrm>
            <a:off x="7917089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9" name="Google Shape;3369;p35"/>
          <p:cNvSpPr/>
          <p:nvPr/>
        </p:nvSpPr>
        <p:spPr>
          <a:xfrm flipH="1">
            <a:off x="1096806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 rot="10800000" flipH="1">
            <a:off x="38150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 rot="10800000" flipH="1">
            <a:off x="37673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/>
          <p:cNvSpPr/>
          <p:nvPr/>
        </p:nvSpPr>
        <p:spPr>
          <a:xfrm flipH="1">
            <a:off x="27482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3" name="Google Shape;3373;p35"/>
          <p:cNvCxnSpPr/>
          <p:nvPr/>
        </p:nvCxnSpPr>
        <p:spPr>
          <a:xfrm rot="10800000">
            <a:off x="28448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4" name="Google Shape;3374;p35"/>
          <p:cNvSpPr/>
          <p:nvPr/>
        </p:nvSpPr>
        <p:spPr>
          <a:xfrm flipH="1">
            <a:off x="27482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5"/>
          <p:cNvSpPr/>
          <p:nvPr/>
        </p:nvSpPr>
        <p:spPr>
          <a:xfrm flipH="1">
            <a:off x="33416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5"/>
          <p:cNvSpPr/>
          <p:nvPr/>
        </p:nvSpPr>
        <p:spPr>
          <a:xfrm flipH="1">
            <a:off x="39350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5"/>
          <p:cNvSpPr/>
          <p:nvPr/>
        </p:nvSpPr>
        <p:spPr>
          <a:xfrm flipH="1">
            <a:off x="22689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5"/>
          <p:cNvSpPr/>
          <p:nvPr/>
        </p:nvSpPr>
        <p:spPr>
          <a:xfrm rot="-5400000" flipH="1">
            <a:off x="-19258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5"/>
          <p:cNvSpPr/>
          <p:nvPr/>
        </p:nvSpPr>
        <p:spPr>
          <a:xfrm rot="-5400000" flipH="1">
            <a:off x="-14359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5"/>
          <p:cNvSpPr/>
          <p:nvPr/>
        </p:nvSpPr>
        <p:spPr>
          <a:xfrm rot="5400000" flipH="1">
            <a:off x="-20066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1" name="Google Shape;3381;p35"/>
          <p:cNvCxnSpPr>
            <a:endCxn id="3378" idx="3"/>
          </p:cNvCxnSpPr>
          <p:nvPr/>
        </p:nvCxnSpPr>
        <p:spPr>
          <a:xfrm rot="10800000">
            <a:off x="-19258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6"/>
          <p:cNvSpPr/>
          <p:nvPr/>
        </p:nvSpPr>
        <p:spPr>
          <a:xfrm rot="10800000">
            <a:off x="7779400" y="0"/>
            <a:ext cx="1390800" cy="139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-459925" y="-92850"/>
            <a:ext cx="9637054" cy="5427080"/>
            <a:chOff x="-170" y="-1888"/>
            <a:chExt cx="9144182" cy="5148055"/>
          </a:xfrm>
        </p:grpSpPr>
        <p:sp>
          <p:nvSpPr>
            <p:cNvPr id="3385" name="Google Shape;3385;p3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6" name="Google Shape;3386;p3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7" name="Google Shape;3387;p3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8" name="Google Shape;3388;p3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9" name="Google Shape;3389;p3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0" name="Google Shape;3390;p3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1" name="Google Shape;3391;p3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2" name="Google Shape;3392;p3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3" name="Google Shape;3393;p3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4" name="Google Shape;3394;p3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5" name="Google Shape;3395;p3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6" name="Google Shape;3396;p3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7" name="Google Shape;3397;p3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8" name="Google Shape;3398;p3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9" name="Google Shape;3399;p3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0" name="Google Shape;3400;p3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1" name="Google Shape;3401;p3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2" name="Google Shape;3402;p3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3" name="Google Shape;3403;p3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4" name="Google Shape;3404;p3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5" name="Google Shape;3405;p3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6" name="Google Shape;3406;p3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7" name="Google Shape;3407;p3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8" name="Google Shape;3408;p3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9" name="Google Shape;3409;p3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0" name="Google Shape;3410;p3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1" name="Google Shape;3411;p3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2" name="Google Shape;3412;p3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3" name="Google Shape;3413;p3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4" name="Google Shape;3414;p3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5" name="Google Shape;3415;p3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6" name="Google Shape;3416;p3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7" name="Google Shape;3417;p3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8" name="Google Shape;3418;p3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9" name="Google Shape;3419;p3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0" name="Google Shape;3420;p3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1" name="Google Shape;3421;p3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2" name="Google Shape;3422;p3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3" name="Google Shape;3423;p3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4" name="Google Shape;3424;p3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5" name="Google Shape;3425;p3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6" name="Google Shape;3426;p3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7" name="Google Shape;3427;p3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8" name="Google Shape;3428;p3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9" name="Google Shape;3429;p3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0" name="Google Shape;3430;p3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1" name="Google Shape;3431;p3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2" name="Google Shape;3432;p3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3" name="Google Shape;3433;p3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4" name="Google Shape;3434;p3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35" name="Google Shape;3435;p36"/>
          <p:cNvSpPr/>
          <p:nvPr/>
        </p:nvSpPr>
        <p:spPr>
          <a:xfrm>
            <a:off x="35922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35725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34250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35169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37917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39130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40130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5022188" y="1416649"/>
            <a:ext cx="2408086" cy="240808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2207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0773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49456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52310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55335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 rot="8111183">
            <a:off x="83381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 rot="8111183">
            <a:off x="82272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4454637" y="856262"/>
            <a:ext cx="3499169" cy="349916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endParaRPr/>
          </a:p>
        </p:txBody>
      </p:sp>
      <p:sp>
        <p:nvSpPr>
          <p:cNvPr id="3451" name="Google Shape;3451;p36"/>
          <p:cNvSpPr/>
          <p:nvPr/>
        </p:nvSpPr>
        <p:spPr>
          <a:xfrm rot="8111183">
            <a:off x="80756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-137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 rot="10800000" flipH="1">
            <a:off x="80773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 txBox="1"/>
          <p:nvPr/>
        </p:nvSpPr>
        <p:spPr>
          <a:xfrm>
            <a:off x="739425" y="3660875"/>
            <a:ext cx="3591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5" name="Google Shape;3455;p36"/>
          <p:cNvSpPr txBox="1">
            <a:spLocks noGrp="1"/>
          </p:cNvSpPr>
          <p:nvPr>
            <p:ph type="subTitle" idx="1"/>
          </p:nvPr>
        </p:nvSpPr>
        <p:spPr>
          <a:xfrm>
            <a:off x="739425" y="1702850"/>
            <a:ext cx="3782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-53575" y="371500"/>
            <a:ext cx="62991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 txBox="1">
            <a:spLocks noGrp="1"/>
          </p:cNvSpPr>
          <p:nvPr>
            <p:ph type="title"/>
          </p:nvPr>
        </p:nvSpPr>
        <p:spPr>
          <a:xfrm>
            <a:off x="739425" y="371426"/>
            <a:ext cx="39444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458" name="Google Shape;3458;p36"/>
          <p:cNvCxnSpPr/>
          <p:nvPr/>
        </p:nvCxnSpPr>
        <p:spPr>
          <a:xfrm>
            <a:off x="740575" y="3427100"/>
            <a:ext cx="3438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9" name="Google Shape;3459;p36"/>
          <p:cNvCxnSpPr/>
          <p:nvPr/>
        </p:nvCxnSpPr>
        <p:spPr>
          <a:xfrm rot="10800000">
            <a:off x="5125375" y="856250"/>
            <a:ext cx="113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0" name="Google Shape;3460;p36"/>
          <p:cNvSpPr/>
          <p:nvPr/>
        </p:nvSpPr>
        <p:spPr>
          <a:xfrm>
            <a:off x="5234725" y="1685275"/>
            <a:ext cx="1870800" cy="1870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2" name="Google Shape;3462;p3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463" name="Google Shape;3463;p3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4" name="Google Shape;3464;p3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5" name="Google Shape;3465;p3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6" name="Google Shape;3466;p3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7" name="Google Shape;3467;p3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8" name="Google Shape;3468;p3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9" name="Google Shape;3469;p3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0" name="Google Shape;3470;p3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1" name="Google Shape;3471;p3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2" name="Google Shape;3472;p3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3" name="Google Shape;3473;p3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4" name="Google Shape;3474;p3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5" name="Google Shape;3475;p3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6" name="Google Shape;3476;p3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7" name="Google Shape;3477;p3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8" name="Google Shape;3478;p3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9" name="Google Shape;3479;p3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0" name="Google Shape;3480;p3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1" name="Google Shape;3481;p3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2" name="Google Shape;3482;p3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3" name="Google Shape;3483;p3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4" name="Google Shape;3484;p3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5" name="Google Shape;3485;p3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6" name="Google Shape;3486;p3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7" name="Google Shape;3487;p3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8" name="Google Shape;3488;p3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9" name="Google Shape;3489;p3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0" name="Google Shape;3490;p3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1" name="Google Shape;3491;p3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2" name="Google Shape;3492;p3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3" name="Google Shape;3493;p3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4" name="Google Shape;3494;p3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5" name="Google Shape;3495;p3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6" name="Google Shape;3496;p3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7" name="Google Shape;3497;p3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8" name="Google Shape;3498;p3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9" name="Google Shape;3499;p3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0" name="Google Shape;3500;p3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1" name="Google Shape;3501;p3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2" name="Google Shape;3502;p3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3" name="Google Shape;3503;p3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4" name="Google Shape;3504;p3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5" name="Google Shape;3505;p3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6" name="Google Shape;3506;p3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7" name="Google Shape;3507;p3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8" name="Google Shape;3508;p3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9" name="Google Shape;3509;p3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0" name="Google Shape;3510;p3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1" name="Google Shape;3511;p3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2" name="Google Shape;3512;p3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4" name="Google Shape;3514;p38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515" name="Google Shape;3515;p3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6" name="Google Shape;3516;p3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7" name="Google Shape;3517;p3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8" name="Google Shape;3518;p3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9" name="Google Shape;3519;p3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0" name="Google Shape;3520;p3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1" name="Google Shape;3521;p3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2" name="Google Shape;3522;p3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3" name="Google Shape;3523;p3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4" name="Google Shape;3524;p3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5" name="Google Shape;3525;p3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6" name="Google Shape;3526;p3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7" name="Google Shape;3527;p3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8" name="Google Shape;3528;p3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9" name="Google Shape;3529;p3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0" name="Google Shape;3530;p3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1" name="Google Shape;3531;p3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2" name="Google Shape;3532;p3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3" name="Google Shape;3533;p3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4" name="Google Shape;3534;p3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5" name="Google Shape;3535;p3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6" name="Google Shape;3536;p3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7" name="Google Shape;3537;p3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8" name="Google Shape;3538;p3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9" name="Google Shape;3539;p3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0" name="Google Shape;3540;p3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1" name="Google Shape;3541;p3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2" name="Google Shape;3542;p3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3" name="Google Shape;3543;p3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4" name="Google Shape;3544;p3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5" name="Google Shape;3545;p3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6" name="Google Shape;3546;p3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7" name="Google Shape;3547;p3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8" name="Google Shape;3548;p3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9" name="Google Shape;3549;p3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0" name="Google Shape;3550;p3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1" name="Google Shape;3551;p3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2" name="Google Shape;3552;p3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3" name="Google Shape;3553;p3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4" name="Google Shape;3554;p3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5" name="Google Shape;3555;p3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6" name="Google Shape;3556;p3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7" name="Google Shape;3557;p3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8" name="Google Shape;3558;p3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9" name="Google Shape;3559;p3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0" name="Google Shape;3560;p3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1" name="Google Shape;3561;p3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2" name="Google Shape;3562;p3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3" name="Google Shape;3563;p3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4" name="Google Shape;3564;p3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565" name="Google Shape;3565;p38"/>
          <p:cNvSpPr/>
          <p:nvPr/>
        </p:nvSpPr>
        <p:spPr>
          <a:xfrm rot="-5400000">
            <a:off x="6244249" y="-1492260"/>
            <a:ext cx="2887200" cy="28872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9FC5E8">
              <a:alpha val="5982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8"/>
          <p:cNvSpPr/>
          <p:nvPr/>
        </p:nvSpPr>
        <p:spPr>
          <a:xfrm rot="-5400000">
            <a:off x="6680684" y="-1056295"/>
            <a:ext cx="2014800" cy="2014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8"/>
          <p:cNvSpPr/>
          <p:nvPr/>
        </p:nvSpPr>
        <p:spPr>
          <a:xfrm rot="-5400000">
            <a:off x="7186425" y="-550435"/>
            <a:ext cx="1003200" cy="10032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8"/>
          <p:cNvSpPr/>
          <p:nvPr/>
        </p:nvSpPr>
        <p:spPr>
          <a:xfrm rot="5400000">
            <a:off x="6239550" y="-1504325"/>
            <a:ext cx="2897100" cy="2911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8"/>
          <p:cNvSpPr/>
          <p:nvPr/>
        </p:nvSpPr>
        <p:spPr>
          <a:xfrm rot="-5400000">
            <a:off x="6807375" y="-988638"/>
            <a:ext cx="1760100" cy="17601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8"/>
          <p:cNvSpPr/>
          <p:nvPr/>
        </p:nvSpPr>
        <p:spPr>
          <a:xfrm flipH="1">
            <a:off x="6541725" y="2040540"/>
            <a:ext cx="2014800" cy="19974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8"/>
          <p:cNvSpPr/>
          <p:nvPr/>
        </p:nvSpPr>
        <p:spPr>
          <a:xfrm rot="5400000">
            <a:off x="6928450" y="26210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72" name="Google Shape;3572;p38"/>
          <p:cNvCxnSpPr>
            <a:stCxn id="3573" idx="2"/>
          </p:cNvCxnSpPr>
          <p:nvPr/>
        </p:nvCxnSpPr>
        <p:spPr>
          <a:xfrm>
            <a:off x="8848000" y="22202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4" name="Google Shape;3574;p38"/>
          <p:cNvSpPr/>
          <p:nvPr/>
        </p:nvSpPr>
        <p:spPr>
          <a:xfrm rot="5400000">
            <a:off x="8551300" y="34109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8"/>
          <p:cNvSpPr/>
          <p:nvPr/>
        </p:nvSpPr>
        <p:spPr>
          <a:xfrm rot="5400000">
            <a:off x="8551300" y="28175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8"/>
          <p:cNvSpPr/>
          <p:nvPr/>
        </p:nvSpPr>
        <p:spPr>
          <a:xfrm rot="5400000">
            <a:off x="8551300" y="22241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8"/>
          <p:cNvSpPr/>
          <p:nvPr/>
        </p:nvSpPr>
        <p:spPr>
          <a:xfrm rot="5400000">
            <a:off x="8029600" y="4750475"/>
            <a:ext cx="1634100" cy="596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8"/>
          <p:cNvSpPr/>
          <p:nvPr/>
        </p:nvSpPr>
        <p:spPr>
          <a:xfrm rot="5400000">
            <a:off x="8620150" y="42767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8"/>
          <p:cNvSpPr/>
          <p:nvPr/>
        </p:nvSpPr>
        <p:spPr>
          <a:xfrm rot="5400000">
            <a:off x="8551300" y="42291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8"/>
          <p:cNvSpPr/>
          <p:nvPr/>
        </p:nvSpPr>
        <p:spPr>
          <a:xfrm flipH="1">
            <a:off x="6533775" y="2089263"/>
            <a:ext cx="2014800" cy="1952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8"/>
          <p:cNvSpPr/>
          <p:nvPr/>
        </p:nvSpPr>
        <p:spPr>
          <a:xfrm flipH="1">
            <a:off x="7097477" y="2601100"/>
            <a:ext cx="887400" cy="87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1" name="Google Shape;3581;p38"/>
          <p:cNvCxnSpPr/>
          <p:nvPr/>
        </p:nvCxnSpPr>
        <p:spPr>
          <a:xfrm rot="10800000">
            <a:off x="4244317" y="51875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2" name="Google Shape;3582;p38"/>
          <p:cNvSpPr/>
          <p:nvPr/>
        </p:nvSpPr>
        <p:spPr>
          <a:xfrm rot="-5400000" flipH="1">
            <a:off x="7103475" y="4736675"/>
            <a:ext cx="875400" cy="86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3" name="Google Shape;3583;p38"/>
          <p:cNvCxnSpPr>
            <a:stCxn id="3579" idx="2"/>
            <a:endCxn id="3579" idx="4"/>
          </p:cNvCxnSpPr>
          <p:nvPr/>
        </p:nvCxnSpPr>
        <p:spPr>
          <a:xfrm rot="10800000">
            <a:off x="6533775" y="4041663"/>
            <a:ext cx="2014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4" name="Google Shape;3584;p38"/>
          <p:cNvSpPr/>
          <p:nvPr/>
        </p:nvSpPr>
        <p:spPr>
          <a:xfrm>
            <a:off x="720000" y="819150"/>
            <a:ext cx="58137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AEB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397" name="Google Shape;397;p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8" name="Google Shape;398;p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9" name="Google Shape;399;p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0" name="Google Shape;400;p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1" name="Google Shape;401;p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2" name="Google Shape;402;p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3" name="Google Shape;403;p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4" name="Google Shape;404;p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5" name="Google Shape;405;p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6" name="Google Shape;406;p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7" name="Google Shape;407;p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8" name="Google Shape;408;p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9" name="Google Shape;409;p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0" name="Google Shape;410;p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1" name="Google Shape;411;p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2" name="Google Shape;412;p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3" name="Google Shape;413;p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4" name="Google Shape;414;p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5" name="Google Shape;415;p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6" name="Google Shape;416;p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7" name="Google Shape;417;p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8" name="Google Shape;418;p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9" name="Google Shape;419;p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0" name="Google Shape;420;p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1" name="Google Shape;421;p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2" name="Google Shape;422;p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3" name="Google Shape;423;p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4" name="Google Shape;424;p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5" name="Google Shape;425;p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6" name="Google Shape;426;p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7" name="Google Shape;427;p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8" name="Google Shape;428;p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9" name="Google Shape;429;p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0" name="Google Shape;430;p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1" name="Google Shape;431;p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2" name="Google Shape;432;p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3" name="Google Shape;433;p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4" name="Google Shape;434;p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5" name="Google Shape;435;p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6" name="Google Shape;436;p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7" name="Google Shape;437;p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8" name="Google Shape;438;p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9" name="Google Shape;439;p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0" name="Google Shape;440;p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1" name="Google Shape;441;p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2" name="Google Shape;442;p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3" name="Google Shape;443;p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4" name="Google Shape;444;p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5" name="Google Shape;445;p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6" name="Google Shape;446;p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447" name="Google Shape;447;p5"/>
          <p:cNvSpPr/>
          <p:nvPr/>
        </p:nvSpPr>
        <p:spPr>
          <a:xfrm>
            <a:off x="4841588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/>
          <p:cNvSpPr/>
          <p:nvPr/>
        </p:nvSpPr>
        <p:spPr>
          <a:xfrm>
            <a:off x="706400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"/>
          <p:cNvSpPr/>
          <p:nvPr/>
        </p:nvSpPr>
        <p:spPr>
          <a:xfrm>
            <a:off x="874550" y="1240825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"/>
          <p:cNvSpPr/>
          <p:nvPr/>
        </p:nvSpPr>
        <p:spPr>
          <a:xfrm>
            <a:off x="5009750" y="1192300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"/>
          <p:cNvSpPr/>
          <p:nvPr/>
        </p:nvSpPr>
        <p:spPr>
          <a:xfrm>
            <a:off x="48416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"/>
          <p:cNvSpPr/>
          <p:nvPr/>
        </p:nvSpPr>
        <p:spPr>
          <a:xfrm>
            <a:off x="79799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"/>
          <p:cNvSpPr/>
          <p:nvPr/>
        </p:nvSpPr>
        <p:spPr>
          <a:xfrm>
            <a:off x="7064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"/>
          <p:cNvSpPr/>
          <p:nvPr/>
        </p:nvSpPr>
        <p:spPr>
          <a:xfrm>
            <a:off x="38447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"/>
          <p:cNvSpPr/>
          <p:nvPr/>
        </p:nvSpPr>
        <p:spPr>
          <a:xfrm rot="5400000">
            <a:off x="40668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"/>
          <p:cNvSpPr/>
          <p:nvPr/>
        </p:nvSpPr>
        <p:spPr>
          <a:xfrm rot="5400000">
            <a:off x="4056375" y="2529975"/>
            <a:ext cx="5163600" cy="2867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"/>
          <p:cNvSpPr txBox="1">
            <a:spLocks noGrp="1"/>
          </p:cNvSpPr>
          <p:nvPr>
            <p:ph type="title"/>
          </p:nvPr>
        </p:nvSpPr>
        <p:spPr>
          <a:xfrm>
            <a:off x="54629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5"/>
          <p:cNvSpPr txBox="1">
            <a:spLocks noGrp="1"/>
          </p:cNvSpPr>
          <p:nvPr>
            <p:ph type="subTitle" idx="1"/>
          </p:nvPr>
        </p:nvSpPr>
        <p:spPr>
          <a:xfrm>
            <a:off x="54629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"/>
          <p:cNvSpPr txBox="1">
            <a:spLocks noGrp="1"/>
          </p:cNvSpPr>
          <p:nvPr>
            <p:ph type="title" idx="2"/>
          </p:nvPr>
        </p:nvSpPr>
        <p:spPr>
          <a:xfrm>
            <a:off x="13277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5"/>
          <p:cNvSpPr txBox="1">
            <a:spLocks noGrp="1"/>
          </p:cNvSpPr>
          <p:nvPr>
            <p:ph type="subTitle" idx="3"/>
          </p:nvPr>
        </p:nvSpPr>
        <p:spPr>
          <a:xfrm>
            <a:off x="13277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"/>
          <p:cNvSpPr txBox="1">
            <a:spLocks noGrp="1"/>
          </p:cNvSpPr>
          <p:nvPr>
            <p:ph type="title" idx="4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5" name="Google Shape;465;p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466" name="Google Shape;466;p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9" name="Google Shape;499;p5"/>
          <p:cNvCxnSpPr>
            <a:stCxn id="49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5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6" name="Google Shape;506;p5"/>
          <p:cNvCxnSpPr/>
          <p:nvPr/>
        </p:nvCxnSpPr>
        <p:spPr>
          <a:xfrm>
            <a:off x="413147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5"/>
          <p:cNvCxnSpPr/>
          <p:nvPr/>
        </p:nvCxnSpPr>
        <p:spPr>
          <a:xfrm>
            <a:off x="500942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5"/>
          <p:cNvCxnSpPr/>
          <p:nvPr/>
        </p:nvCxnSpPr>
        <p:spPr>
          <a:xfrm>
            <a:off x="876300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5"/>
          <p:cNvCxnSpPr/>
          <p:nvPr/>
        </p:nvCxnSpPr>
        <p:spPr>
          <a:xfrm>
            <a:off x="8266975" y="2743200"/>
            <a:ext cx="28500" cy="2562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1" name="Google Shape;511;p5"/>
          <p:cNvCxnSpPr>
            <a:stCxn id="510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"/>
          <p:cNvSpPr/>
          <p:nvPr/>
        </p:nvSpPr>
        <p:spPr>
          <a:xfrm rot="5400000">
            <a:off x="905071" y="-47938"/>
            <a:ext cx="899400" cy="1011600"/>
          </a:xfrm>
          <a:prstGeom prst="pie">
            <a:avLst>
              <a:gd name="adj1" fmla="val 5362061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10800000">
            <a:off x="1829083" y="-10700"/>
            <a:ext cx="2264100" cy="4515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021489" y="-2428"/>
            <a:ext cx="441900" cy="4362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2139723" y="-2428"/>
            <a:ext cx="441900" cy="436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-15975" y="-107"/>
            <a:ext cx="451500" cy="44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429748" y="-2904"/>
            <a:ext cx="451500" cy="445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flipH="1">
            <a:off x="5860600" y="-30850"/>
            <a:ext cx="1614000" cy="4794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 rot="-5400000">
            <a:off x="7474596" y="-837065"/>
            <a:ext cx="1662900" cy="1662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 rot="-5400000">
            <a:off x="7725960" y="-585928"/>
            <a:ext cx="1160400" cy="1160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 rot="-5400000">
            <a:off x="8017240" y="-294606"/>
            <a:ext cx="577800" cy="577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 rot="5400000">
            <a:off x="7471900" y="-843950"/>
            <a:ext cx="1668600" cy="1677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 rot="-5400000">
            <a:off x="7798927" y="-546954"/>
            <a:ext cx="1013700" cy="10137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424433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 flipH="1">
            <a:off x="7692525" y="2876550"/>
            <a:ext cx="864000" cy="8565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536" name="Google Shape;536;p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7" name="Google Shape;537;p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8" name="Google Shape;538;p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9" name="Google Shape;539;p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0" name="Google Shape;540;p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1" name="Google Shape;541;p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2" name="Google Shape;542;p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3" name="Google Shape;543;p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4" name="Google Shape;544;p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5" name="Google Shape;545;p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6" name="Google Shape;546;p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7" name="Google Shape;547;p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8" name="Google Shape;548;p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9" name="Google Shape;549;p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0" name="Google Shape;550;p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1" name="Google Shape;551;p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2" name="Google Shape;552;p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3" name="Google Shape;553;p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4" name="Google Shape;554;p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5" name="Google Shape;555;p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6" name="Google Shape;556;p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7" name="Google Shape;557;p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8" name="Google Shape;558;p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9" name="Google Shape;559;p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0" name="Google Shape;560;p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1" name="Google Shape;561;p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2" name="Google Shape;562;p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3" name="Google Shape;563;p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4" name="Google Shape;564;p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5" name="Google Shape;565;p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6" name="Google Shape;566;p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7" name="Google Shape;567;p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8" name="Google Shape;568;p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9" name="Google Shape;569;p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0" name="Google Shape;570;p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1" name="Google Shape;571;p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2" name="Google Shape;572;p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3" name="Google Shape;573;p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4" name="Google Shape;574;p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5" name="Google Shape;575;p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6" name="Google Shape;576;p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7" name="Google Shape;577;p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8" name="Google Shape;578;p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9" name="Google Shape;579;p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0" name="Google Shape;580;p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1" name="Google Shape;581;p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2" name="Google Shape;582;p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3" name="Google Shape;583;p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4" name="Google Shape;584;p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5" name="Google Shape;585;p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586" name="Google Shape;586;p7"/>
          <p:cNvSpPr/>
          <p:nvPr/>
        </p:nvSpPr>
        <p:spPr>
          <a:xfrm rot="5400000">
            <a:off x="6928450" y="23162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7" name="Google Shape;587;p7"/>
          <p:cNvCxnSpPr>
            <a:stCxn id="588" idx="2"/>
          </p:cNvCxnSpPr>
          <p:nvPr/>
        </p:nvCxnSpPr>
        <p:spPr>
          <a:xfrm>
            <a:off x="8848000" y="19154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9" name="Google Shape;589;p7"/>
          <p:cNvSpPr/>
          <p:nvPr/>
        </p:nvSpPr>
        <p:spPr>
          <a:xfrm rot="5400000">
            <a:off x="8551300" y="31061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7"/>
          <p:cNvSpPr/>
          <p:nvPr/>
        </p:nvSpPr>
        <p:spPr>
          <a:xfrm rot="5400000">
            <a:off x="8551300" y="25127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"/>
          <p:cNvSpPr/>
          <p:nvPr/>
        </p:nvSpPr>
        <p:spPr>
          <a:xfrm rot="5400000">
            <a:off x="8551300" y="19193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7"/>
          <p:cNvSpPr/>
          <p:nvPr/>
        </p:nvSpPr>
        <p:spPr>
          <a:xfrm rot="5400000">
            <a:off x="8029750" y="4445851"/>
            <a:ext cx="1636500" cy="59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"/>
          <p:cNvSpPr/>
          <p:nvPr/>
        </p:nvSpPr>
        <p:spPr>
          <a:xfrm rot="5400000">
            <a:off x="8620150" y="39719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7"/>
          <p:cNvSpPr/>
          <p:nvPr/>
        </p:nvSpPr>
        <p:spPr>
          <a:xfrm rot="5400000">
            <a:off x="8551300" y="39243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7"/>
          <p:cNvGrpSpPr/>
          <p:nvPr/>
        </p:nvGrpSpPr>
        <p:grpSpPr>
          <a:xfrm>
            <a:off x="4155275" y="126925"/>
            <a:ext cx="1969850" cy="191750"/>
            <a:chOff x="1454525" y="7080325"/>
            <a:chExt cx="1969850" cy="191750"/>
          </a:xfrm>
        </p:grpSpPr>
        <p:sp>
          <p:nvSpPr>
            <p:cNvPr id="595" name="Google Shape;595;p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7"/>
          <p:cNvSpPr/>
          <p:nvPr/>
        </p:nvSpPr>
        <p:spPr>
          <a:xfrm flipH="1">
            <a:off x="7684575" y="2899700"/>
            <a:ext cx="864000" cy="8373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"/>
          <p:cNvSpPr/>
          <p:nvPr/>
        </p:nvSpPr>
        <p:spPr>
          <a:xfrm flipH="1">
            <a:off x="7827426" y="2982657"/>
            <a:ext cx="594000" cy="586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5" name="Google Shape;625;p7"/>
          <p:cNvCxnSpPr/>
          <p:nvPr/>
        </p:nvCxnSpPr>
        <p:spPr>
          <a:xfrm rot="10800000">
            <a:off x="4244317" y="48827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6" name="Google Shape;626;p7"/>
          <p:cNvSpPr/>
          <p:nvPr/>
        </p:nvSpPr>
        <p:spPr>
          <a:xfrm rot="-5400000" flipH="1">
            <a:off x="6056025" y="4629125"/>
            <a:ext cx="514200" cy="5073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"/>
          <p:cNvSpPr/>
          <p:nvPr/>
        </p:nvSpPr>
        <p:spPr>
          <a:xfrm rot="-5400000" flipH="1">
            <a:off x="4686313" y="4632425"/>
            <a:ext cx="507300" cy="50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"/>
          <p:cNvSpPr/>
          <p:nvPr/>
        </p:nvSpPr>
        <p:spPr>
          <a:xfrm rot="-5400000" flipH="1">
            <a:off x="7684825" y="4271525"/>
            <a:ext cx="875400" cy="86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9" name="Google Shape;629;p7"/>
          <p:cNvCxnSpPr>
            <a:stCxn id="623" idx="2"/>
          </p:cNvCxnSpPr>
          <p:nvPr/>
        </p:nvCxnSpPr>
        <p:spPr>
          <a:xfrm rot="10800000">
            <a:off x="7712475" y="3735800"/>
            <a:ext cx="836100" cy="1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7"/>
          <p:cNvSpPr/>
          <p:nvPr/>
        </p:nvSpPr>
        <p:spPr>
          <a:xfrm rot="-5400000" flipH="1">
            <a:off x="-34500" y="4612925"/>
            <a:ext cx="537000" cy="529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7"/>
          <p:cNvSpPr/>
          <p:nvPr/>
        </p:nvSpPr>
        <p:spPr>
          <a:xfrm flipH="1">
            <a:off x="1089325" y="4270633"/>
            <a:ext cx="2084700" cy="875400"/>
          </a:xfrm>
          <a:prstGeom prst="rtTriangle">
            <a:avLst/>
          </a:prstGeom>
          <a:gradFill>
            <a:gsLst>
              <a:gs pos="0">
                <a:schemeClr val="accent2">
                  <a:alpha val="37500"/>
                </a:schemeClr>
              </a:gs>
              <a:gs pos="100000">
                <a:srgbClr val="FFFFFF">
                  <a:alpha val="0"/>
                  <a:alpha val="375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7"/>
          <p:cNvSpPr/>
          <p:nvPr/>
        </p:nvSpPr>
        <p:spPr>
          <a:xfrm rot="-5400000" flipH="1">
            <a:off x="495300" y="4616250"/>
            <a:ext cx="537000" cy="529800"/>
          </a:xfrm>
          <a:prstGeom prst="ellipse">
            <a:avLst/>
          </a:prstGeom>
          <a:solidFill>
            <a:srgbClr val="F8B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"/>
          <p:cNvSpPr/>
          <p:nvPr/>
        </p:nvSpPr>
        <p:spPr>
          <a:xfrm rot="-5400000" flipH="1">
            <a:off x="3166525" y="4036775"/>
            <a:ext cx="1127700" cy="111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"/>
          <p:cNvSpPr/>
          <p:nvPr/>
        </p:nvSpPr>
        <p:spPr>
          <a:xfrm rot="10800000" flipH="1">
            <a:off x="1034150" y="4609638"/>
            <a:ext cx="2084700" cy="537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5" name="Google Shape;635;p7"/>
          <p:cNvCxnSpPr>
            <a:endCxn id="634" idx="0"/>
          </p:cNvCxnSpPr>
          <p:nvPr/>
        </p:nvCxnSpPr>
        <p:spPr>
          <a:xfrm flipH="1">
            <a:off x="1034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6" name="Google Shape;636;p7"/>
          <p:cNvSpPr/>
          <p:nvPr/>
        </p:nvSpPr>
        <p:spPr>
          <a:xfrm>
            <a:off x="0" y="545800"/>
            <a:ext cx="7738200" cy="40836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7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"/>
          <p:cNvSpPr txBox="1">
            <a:spLocks noGrp="1"/>
          </p:cNvSpPr>
          <p:nvPr>
            <p:ph type="subTitle" idx="1"/>
          </p:nvPr>
        </p:nvSpPr>
        <p:spPr>
          <a:xfrm>
            <a:off x="713225" y="1526600"/>
            <a:ext cx="5412000" cy="2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"/>
          <p:cNvSpPr/>
          <p:nvPr/>
        </p:nvSpPr>
        <p:spPr>
          <a:xfrm rot="5400000" flipH="1">
            <a:off x="3871575" y="1061700"/>
            <a:ext cx="4101300" cy="4100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 rot="5400000" flipH="1">
            <a:off x="4856550" y="2594750"/>
            <a:ext cx="2158200" cy="2157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8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646" name="Google Shape;646;p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6" name="Google Shape;656;p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96" name="Google Shape;696;p8"/>
          <p:cNvSpPr/>
          <p:nvPr/>
        </p:nvSpPr>
        <p:spPr>
          <a:xfrm flipH="1">
            <a:off x="6465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973225" y="476900"/>
            <a:ext cx="51705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 flipH="1">
            <a:off x="23754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 flipH="1">
            <a:off x="23707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 flipH="1">
            <a:off x="22496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 flipH="1">
            <a:off x="34625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 rot="5400000" flipH="1">
            <a:off x="11974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 flipH="1">
            <a:off x="-32992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 flipH="1">
            <a:off x="-33194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 flipH="1">
            <a:off x="-34700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 flipH="1">
            <a:off x="-33762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 flipH="1">
            <a:off x="-30956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 flipH="1">
            <a:off x="-29718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 flipH="1">
            <a:off x="-28697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 flipH="1">
            <a:off x="-26128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 flipH="1">
            <a:off x="26485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 rot="-5400000" flipH="1">
            <a:off x="27164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 flipH="1">
            <a:off x="18254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 rot="5400000" flipH="1">
            <a:off x="-8103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 rot="10800000" flipH="1">
            <a:off x="7922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8"/>
          <p:cNvGrpSpPr/>
          <p:nvPr/>
        </p:nvGrpSpPr>
        <p:grpSpPr>
          <a:xfrm rot="10800000" flipH="1">
            <a:off x="1628966" y="4595938"/>
            <a:ext cx="1969850" cy="191750"/>
            <a:chOff x="1454525" y="7080325"/>
            <a:chExt cx="1969850" cy="191750"/>
          </a:xfrm>
        </p:grpSpPr>
        <p:sp>
          <p:nvSpPr>
            <p:cNvPr id="717" name="Google Shape;717;p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8"/>
          <p:cNvSpPr/>
          <p:nvPr/>
        </p:nvSpPr>
        <p:spPr>
          <a:xfrm rot="712991" flipH="1">
            <a:off x="8112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 rot="712991" flipH="1">
            <a:off x="5543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 rot="712991" flipH="1">
            <a:off x="2721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8" name="Google Shape;748;p8"/>
          <p:cNvCxnSpPr/>
          <p:nvPr/>
        </p:nvCxnSpPr>
        <p:spPr>
          <a:xfrm rot="10800000">
            <a:off x="20682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8"/>
          <p:cNvSpPr/>
          <p:nvPr/>
        </p:nvSpPr>
        <p:spPr>
          <a:xfrm rot="10800000" flipH="1">
            <a:off x="35102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 rot="10800000" flipH="1">
            <a:off x="34625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 flipH="1">
            <a:off x="24434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2" name="Google Shape;752;p8"/>
          <p:cNvCxnSpPr/>
          <p:nvPr/>
        </p:nvCxnSpPr>
        <p:spPr>
          <a:xfrm rot="10800000">
            <a:off x="25400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8"/>
          <p:cNvSpPr/>
          <p:nvPr/>
        </p:nvSpPr>
        <p:spPr>
          <a:xfrm flipH="1">
            <a:off x="24434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 flipH="1">
            <a:off x="30368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 flipH="1">
            <a:off x="36302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 flipH="1">
            <a:off x="19641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 rot="-5400000" flipH="1">
            <a:off x="-22306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 rot="-5400000" flipH="1">
            <a:off x="-17407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 rot="5400000" flipH="1">
            <a:off x="-23114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8"/>
          <p:cNvCxnSpPr>
            <a:endCxn id="757" idx="3"/>
          </p:cNvCxnSpPr>
          <p:nvPr/>
        </p:nvCxnSpPr>
        <p:spPr>
          <a:xfrm rot="10800000">
            <a:off x="-22306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8"/>
          <p:cNvSpPr txBox="1">
            <a:spLocks noGrp="1"/>
          </p:cNvSpPr>
          <p:nvPr>
            <p:ph type="title"/>
          </p:nvPr>
        </p:nvSpPr>
        <p:spPr>
          <a:xfrm>
            <a:off x="3965925" y="535475"/>
            <a:ext cx="4464900" cy="27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762" name="Google Shape;762;p8"/>
          <p:cNvSpPr/>
          <p:nvPr/>
        </p:nvSpPr>
        <p:spPr>
          <a:xfrm flipH="1">
            <a:off x="6452325" y="3864050"/>
            <a:ext cx="2752800" cy="1276500"/>
          </a:xfrm>
          <a:prstGeom prst="rtTriangle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"/>
          <p:cNvSpPr/>
          <p:nvPr/>
        </p:nvSpPr>
        <p:spPr>
          <a:xfrm rot="10800000">
            <a:off x="7753200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" name="Google Shape;765;p9"/>
          <p:cNvGrpSpPr/>
          <p:nvPr/>
        </p:nvGrpSpPr>
        <p:grpSpPr>
          <a:xfrm>
            <a:off x="-105125" y="-92850"/>
            <a:ext cx="9637054" cy="5427080"/>
            <a:chOff x="-170" y="-1888"/>
            <a:chExt cx="9144182" cy="5148055"/>
          </a:xfrm>
        </p:grpSpPr>
        <p:sp>
          <p:nvSpPr>
            <p:cNvPr id="766" name="Google Shape;766;p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67" name="Google Shape;767;p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68" name="Google Shape;768;p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69" name="Google Shape;769;p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0" name="Google Shape;770;p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1" name="Google Shape;771;p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2" name="Google Shape;772;p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3" name="Google Shape;773;p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4" name="Google Shape;774;p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5" name="Google Shape;775;p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6" name="Google Shape;776;p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7" name="Google Shape;777;p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8" name="Google Shape;778;p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9" name="Google Shape;779;p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0" name="Google Shape;780;p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1" name="Google Shape;781;p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2" name="Google Shape;782;p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3" name="Google Shape;783;p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4" name="Google Shape;784;p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5" name="Google Shape;785;p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6" name="Google Shape;786;p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7" name="Google Shape;787;p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8" name="Google Shape;788;p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9" name="Google Shape;789;p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0" name="Google Shape;790;p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1" name="Google Shape;791;p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2" name="Google Shape;792;p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3" name="Google Shape;793;p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4" name="Google Shape;794;p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5" name="Google Shape;795;p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6" name="Google Shape;796;p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7" name="Google Shape;797;p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8" name="Google Shape;798;p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9" name="Google Shape;799;p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0" name="Google Shape;800;p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1" name="Google Shape;801;p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2" name="Google Shape;802;p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3" name="Google Shape;803;p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4" name="Google Shape;804;p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5" name="Google Shape;805;p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6" name="Google Shape;806;p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7" name="Google Shape;807;p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8" name="Google Shape;808;p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9" name="Google Shape;809;p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0" name="Google Shape;810;p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1" name="Google Shape;811;p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2" name="Google Shape;812;p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3" name="Google Shape;813;p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4" name="Google Shape;814;p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5" name="Google Shape;815;p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16" name="Google Shape;816;p9"/>
          <p:cNvSpPr/>
          <p:nvPr/>
        </p:nvSpPr>
        <p:spPr>
          <a:xfrm>
            <a:off x="35660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9"/>
          <p:cNvSpPr/>
          <p:nvPr/>
        </p:nvSpPr>
        <p:spPr>
          <a:xfrm>
            <a:off x="35463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9"/>
          <p:cNvSpPr/>
          <p:nvPr/>
        </p:nvSpPr>
        <p:spPr>
          <a:xfrm>
            <a:off x="33988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9"/>
          <p:cNvSpPr/>
          <p:nvPr/>
        </p:nvSpPr>
        <p:spPr>
          <a:xfrm>
            <a:off x="34907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9"/>
          <p:cNvSpPr/>
          <p:nvPr/>
        </p:nvSpPr>
        <p:spPr>
          <a:xfrm>
            <a:off x="37655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9"/>
          <p:cNvSpPr/>
          <p:nvPr/>
        </p:nvSpPr>
        <p:spPr>
          <a:xfrm>
            <a:off x="38868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"/>
          <p:cNvSpPr/>
          <p:nvPr/>
        </p:nvSpPr>
        <p:spPr>
          <a:xfrm>
            <a:off x="39868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"/>
          <p:cNvSpPr/>
          <p:nvPr/>
        </p:nvSpPr>
        <p:spPr>
          <a:xfrm>
            <a:off x="4238431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9"/>
          <p:cNvSpPr/>
          <p:nvPr/>
        </p:nvSpPr>
        <p:spPr>
          <a:xfrm>
            <a:off x="81945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"/>
          <p:cNvSpPr/>
          <p:nvPr/>
        </p:nvSpPr>
        <p:spPr>
          <a:xfrm>
            <a:off x="80511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49194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"/>
          <p:cNvSpPr/>
          <p:nvPr/>
        </p:nvSpPr>
        <p:spPr>
          <a:xfrm>
            <a:off x="52048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"/>
          <p:cNvSpPr/>
          <p:nvPr/>
        </p:nvSpPr>
        <p:spPr>
          <a:xfrm>
            <a:off x="55073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"/>
          <p:cNvSpPr/>
          <p:nvPr/>
        </p:nvSpPr>
        <p:spPr>
          <a:xfrm rot="8111183">
            <a:off x="83119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"/>
          <p:cNvSpPr/>
          <p:nvPr/>
        </p:nvSpPr>
        <p:spPr>
          <a:xfrm rot="8111183">
            <a:off x="82010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"/>
          <p:cNvSpPr/>
          <p:nvPr/>
        </p:nvSpPr>
        <p:spPr>
          <a:xfrm rot="8111183">
            <a:off x="80494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"/>
          <p:cNvSpPr/>
          <p:nvPr/>
        </p:nvSpPr>
        <p:spPr>
          <a:xfrm>
            <a:off x="-399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"/>
          <p:cNvSpPr txBox="1">
            <a:spLocks noGrp="1"/>
          </p:cNvSpPr>
          <p:nvPr>
            <p:ph type="title"/>
          </p:nvPr>
        </p:nvSpPr>
        <p:spPr>
          <a:xfrm>
            <a:off x="713225" y="966725"/>
            <a:ext cx="4206300" cy="9765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34" name="Google Shape;834;p9"/>
          <p:cNvSpPr txBox="1">
            <a:spLocks noGrp="1"/>
          </p:cNvSpPr>
          <p:nvPr>
            <p:ph type="subTitle" idx="1"/>
          </p:nvPr>
        </p:nvSpPr>
        <p:spPr>
          <a:xfrm>
            <a:off x="713225" y="2087250"/>
            <a:ext cx="3052500" cy="24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9"/>
          <p:cNvSpPr/>
          <p:nvPr/>
        </p:nvSpPr>
        <p:spPr>
          <a:xfrm rot="10800000" flipH="1">
            <a:off x="80511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9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11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"/>
          <p:cNvSpPr/>
          <p:nvPr/>
        </p:nvSpPr>
        <p:spPr>
          <a:xfrm>
            <a:off x="-104775" y="3829050"/>
            <a:ext cx="4105200" cy="1360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0"/>
          <p:cNvSpPr txBox="1">
            <a:spLocks noGrp="1"/>
          </p:cNvSpPr>
          <p:nvPr>
            <p:ph type="title"/>
          </p:nvPr>
        </p:nvSpPr>
        <p:spPr>
          <a:xfrm>
            <a:off x="720000" y="4029075"/>
            <a:ext cx="2775600" cy="62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 Medium"/>
              <a:buNone/>
              <a:defRPr sz="1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0"/>
          <p:cNvSpPr/>
          <p:nvPr/>
        </p:nvSpPr>
        <p:spPr>
          <a:xfrm rot="10800000">
            <a:off x="7440600" y="0"/>
            <a:ext cx="1703400" cy="17034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0"/>
          <p:cNvSpPr/>
          <p:nvPr/>
        </p:nvSpPr>
        <p:spPr>
          <a:xfrm rot="10800000">
            <a:off x="7960075" y="228750"/>
            <a:ext cx="941400" cy="941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0"/>
          <p:cNvSpPr/>
          <p:nvPr/>
        </p:nvSpPr>
        <p:spPr>
          <a:xfrm rot="10800000">
            <a:off x="3503409" y="3987096"/>
            <a:ext cx="1044600" cy="104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0"/>
          <p:cNvSpPr/>
          <p:nvPr/>
        </p:nvSpPr>
        <p:spPr>
          <a:xfrm rot="10800000">
            <a:off x="3296700" y="3829050"/>
            <a:ext cx="1360500" cy="13605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3" name="Google Shape;843;p10"/>
          <p:cNvCxnSpPr/>
          <p:nvPr/>
        </p:nvCxnSpPr>
        <p:spPr>
          <a:xfrm rot="10800000" flipH="1">
            <a:off x="-133350" y="4905300"/>
            <a:ext cx="3905100" cy="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IpN19B5XnSVpgFujijrPidHLxZ1MYMIO/view?usp=sharin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41"/>
          <p:cNvSpPr txBox="1">
            <a:spLocks noGrp="1"/>
          </p:cNvSpPr>
          <p:nvPr>
            <p:ph type="ctrTitle"/>
          </p:nvPr>
        </p:nvSpPr>
        <p:spPr>
          <a:xfrm>
            <a:off x="2831700" y="1019596"/>
            <a:ext cx="3480600" cy="32993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chemeClr val="lt1"/>
                </a:solidFill>
              </a:rPr>
              <a:t>PENGENALAN</a:t>
            </a:r>
            <a:br>
              <a:rPr lang="en" sz="3900" dirty="0">
                <a:solidFill>
                  <a:schemeClr val="lt1"/>
                </a:solidFill>
              </a:rPr>
            </a:br>
            <a:r>
              <a:rPr lang="en" sz="3900" dirty="0">
                <a:solidFill>
                  <a:schemeClr val="lt1"/>
                </a:solidFill>
              </a:rPr>
              <a:t>PERANGKAT LUNAK</a:t>
            </a:r>
            <a:endParaRPr sz="6400" dirty="0">
              <a:solidFill>
                <a:schemeClr val="dk2"/>
              </a:solidFill>
            </a:endParaRPr>
          </a:p>
        </p:txBody>
      </p:sp>
      <p:sp>
        <p:nvSpPr>
          <p:cNvPr id="3594" name="Google Shape;3594;p41"/>
          <p:cNvSpPr txBox="1">
            <a:spLocks noGrp="1"/>
          </p:cNvSpPr>
          <p:nvPr>
            <p:ph type="subTitle" idx="1"/>
          </p:nvPr>
        </p:nvSpPr>
        <p:spPr>
          <a:xfrm>
            <a:off x="2157984" y="4207858"/>
            <a:ext cx="4846200" cy="492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PERTEMUAN 1 – REKAYASA PERANGKAT LUNAK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Google Shape;3594;p41">
            <a:extLst>
              <a:ext uri="{FF2B5EF4-FFF2-40B4-BE49-F238E27FC236}">
                <a16:creationId xmlns:a16="http://schemas.microsoft.com/office/drawing/2014/main" id="{7E3EDBD1-B78C-4CE2-AD02-745C9C48C49C}"/>
              </a:ext>
            </a:extLst>
          </p:cNvPr>
          <p:cNvSpPr txBox="1">
            <a:spLocks/>
          </p:cNvSpPr>
          <p:nvPr/>
        </p:nvSpPr>
        <p:spPr>
          <a:xfrm>
            <a:off x="2320623" y="1447125"/>
            <a:ext cx="4502753" cy="49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UNIVERSITAS INDRAPRASTA PGRI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5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KRISIS PERANGKAT LUNAK</a:t>
            </a:r>
            <a:endParaRPr sz="1900" dirty="0"/>
          </a:p>
        </p:txBody>
      </p:sp>
      <p:sp>
        <p:nvSpPr>
          <p:cNvPr id="3891" name="Google Shape;3891;p52"/>
          <p:cNvSpPr/>
          <p:nvPr/>
        </p:nvSpPr>
        <p:spPr>
          <a:xfrm>
            <a:off x="457200" y="1872975"/>
            <a:ext cx="2188500" cy="2188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52"/>
          <p:cNvSpPr txBox="1"/>
          <p:nvPr/>
        </p:nvSpPr>
        <p:spPr>
          <a:xfrm>
            <a:off x="664975" y="2362874"/>
            <a:ext cx="1773000" cy="95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Kegagalan Perangkat lunak dalam kondisi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93" name="Google Shape;3893;p52"/>
          <p:cNvGrpSpPr/>
          <p:nvPr/>
        </p:nvGrpSpPr>
        <p:grpSpPr>
          <a:xfrm>
            <a:off x="3139350" y="1275900"/>
            <a:ext cx="5547450" cy="507300"/>
            <a:chOff x="3139350" y="1275900"/>
            <a:chExt cx="5547450" cy="507300"/>
          </a:xfrm>
        </p:grpSpPr>
        <p:sp>
          <p:nvSpPr>
            <p:cNvPr id="3894" name="Google Shape;3894;p52"/>
            <p:cNvSpPr/>
            <p:nvPr/>
          </p:nvSpPr>
          <p:spPr>
            <a:xfrm>
              <a:off x="4483500" y="1275900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Melebihi anggaran</a:t>
              </a:r>
              <a:endParaRPr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95" name="Google Shape;3895;p52"/>
            <p:cNvSpPr/>
            <p:nvPr/>
          </p:nvSpPr>
          <p:spPr>
            <a:xfrm>
              <a:off x="3139350" y="12759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1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6" name="Google Shape;3896;p52"/>
          <p:cNvGrpSpPr/>
          <p:nvPr/>
        </p:nvGrpSpPr>
        <p:grpSpPr>
          <a:xfrm>
            <a:off x="3139350" y="2014225"/>
            <a:ext cx="5547450" cy="507303"/>
            <a:chOff x="3139350" y="2014225"/>
            <a:chExt cx="5547450" cy="507303"/>
          </a:xfrm>
        </p:grpSpPr>
        <p:sp>
          <p:nvSpPr>
            <p:cNvPr id="3897" name="Google Shape;3897;p52"/>
            <p:cNvSpPr/>
            <p:nvPr/>
          </p:nvSpPr>
          <p:spPr>
            <a:xfrm>
              <a:off x="4483500" y="201422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Terlambat</a:t>
              </a:r>
              <a:endParaRPr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98" name="Google Shape;3898;p52"/>
            <p:cNvSpPr/>
            <p:nvPr/>
          </p:nvSpPr>
          <p:spPr>
            <a:xfrm>
              <a:off x="3139350" y="2014225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2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99" name="Google Shape;3899;p52"/>
          <p:cNvGrpSpPr/>
          <p:nvPr/>
        </p:nvGrpSpPr>
        <p:grpSpPr>
          <a:xfrm>
            <a:off x="3139350" y="2713563"/>
            <a:ext cx="5547450" cy="507305"/>
            <a:chOff x="3139350" y="2713563"/>
            <a:chExt cx="5547450" cy="507305"/>
          </a:xfrm>
        </p:grpSpPr>
        <p:sp>
          <p:nvSpPr>
            <p:cNvPr id="3900" name="Google Shape;3900;p52"/>
            <p:cNvSpPr/>
            <p:nvPr/>
          </p:nvSpPr>
          <p:spPr>
            <a:xfrm>
              <a:off x="4483500" y="271356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memenuhi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harapan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dan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kebutuhan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user</a:t>
              </a:r>
            </a:p>
          </p:txBody>
        </p:sp>
        <p:sp>
          <p:nvSpPr>
            <p:cNvPr id="3901" name="Google Shape;3901;p52"/>
            <p:cNvSpPr/>
            <p:nvPr/>
          </p:nvSpPr>
          <p:spPr>
            <a:xfrm>
              <a:off x="3139350" y="271356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3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2" name="Google Shape;3902;p52"/>
          <p:cNvGrpSpPr/>
          <p:nvPr/>
        </p:nvGrpSpPr>
        <p:grpSpPr>
          <a:xfrm>
            <a:off x="3139350" y="3425300"/>
            <a:ext cx="5547450" cy="507308"/>
            <a:chOff x="3139350" y="3425300"/>
            <a:chExt cx="5547450" cy="507308"/>
          </a:xfrm>
        </p:grpSpPr>
        <p:sp>
          <p:nvSpPr>
            <p:cNvPr id="3903" name="Google Shape;3903;p52"/>
            <p:cNvSpPr/>
            <p:nvPr/>
          </p:nvSpPr>
          <p:spPr>
            <a:xfrm>
              <a:off x="4483500" y="3425308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memenuhi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persyaratan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fungsional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atau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kinerja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</p:txBody>
        </p:sp>
        <p:sp>
          <p:nvSpPr>
            <p:cNvPr id="3904" name="Google Shape;3904;p52"/>
            <p:cNvSpPr/>
            <p:nvPr/>
          </p:nvSpPr>
          <p:spPr>
            <a:xfrm>
              <a:off x="3139350" y="3425300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905" name="Google Shape;3905;p52"/>
          <p:cNvGrpSpPr/>
          <p:nvPr/>
        </p:nvGrpSpPr>
        <p:grpSpPr>
          <a:xfrm>
            <a:off x="3139350" y="4219013"/>
            <a:ext cx="5547450" cy="507311"/>
            <a:chOff x="3139350" y="4219013"/>
            <a:chExt cx="5547450" cy="507311"/>
          </a:xfrm>
        </p:grpSpPr>
        <p:sp>
          <p:nvSpPr>
            <p:cNvPr id="3906" name="Google Shape;3906;p52"/>
            <p:cNvSpPr/>
            <p:nvPr/>
          </p:nvSpPr>
          <p:spPr>
            <a:xfrm>
              <a:off x="4483500" y="4219023"/>
              <a:ext cx="42033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memenuhi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persyaratan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mutu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07" name="Google Shape;3907;p52"/>
            <p:cNvSpPr/>
            <p:nvPr/>
          </p:nvSpPr>
          <p:spPr>
            <a:xfrm>
              <a:off x="3139350" y="421901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5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cxnSp>
        <p:nvCxnSpPr>
          <p:cNvPr id="3908" name="Google Shape;3908;p52"/>
          <p:cNvCxnSpPr>
            <a:stCxn id="3891" idx="6"/>
            <a:endCxn id="3895" idx="1"/>
          </p:cNvCxnSpPr>
          <p:nvPr/>
        </p:nvCxnSpPr>
        <p:spPr>
          <a:xfrm rot="10800000" flipH="1">
            <a:off x="2645700" y="1529625"/>
            <a:ext cx="493800" cy="1437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9" name="Google Shape;3909;p52"/>
          <p:cNvCxnSpPr>
            <a:stCxn id="3891" idx="6"/>
            <a:endCxn id="3898" idx="1"/>
          </p:cNvCxnSpPr>
          <p:nvPr/>
        </p:nvCxnSpPr>
        <p:spPr>
          <a:xfrm rot="10800000" flipH="1">
            <a:off x="2645700" y="2267925"/>
            <a:ext cx="493800" cy="6993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0" name="Google Shape;3910;p52"/>
          <p:cNvCxnSpPr>
            <a:stCxn id="3891" idx="6"/>
            <a:endCxn id="3901" idx="1"/>
          </p:cNvCxnSpPr>
          <p:nvPr/>
        </p:nvCxnSpPr>
        <p:spPr>
          <a:xfrm>
            <a:off x="2645700" y="296722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1" name="Google Shape;3911;p52"/>
          <p:cNvCxnSpPr>
            <a:stCxn id="3891" idx="6"/>
            <a:endCxn id="3904" idx="1"/>
          </p:cNvCxnSpPr>
          <p:nvPr/>
        </p:nvCxnSpPr>
        <p:spPr>
          <a:xfrm>
            <a:off x="2645700" y="2967225"/>
            <a:ext cx="493800" cy="711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2" name="Google Shape;3912;p52"/>
          <p:cNvCxnSpPr>
            <a:stCxn id="3891" idx="6"/>
            <a:endCxn id="3907" idx="1"/>
          </p:cNvCxnSpPr>
          <p:nvPr/>
        </p:nvCxnSpPr>
        <p:spPr>
          <a:xfrm>
            <a:off x="2645700" y="2967225"/>
            <a:ext cx="493800" cy="15054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3" name="Google Shape;3913;p52"/>
          <p:cNvCxnSpPr>
            <a:stCxn id="3895" idx="3"/>
            <a:endCxn id="3894" idx="1"/>
          </p:cNvCxnSpPr>
          <p:nvPr/>
        </p:nvCxnSpPr>
        <p:spPr>
          <a:xfrm>
            <a:off x="3989850" y="15295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4" name="Google Shape;3914;p52"/>
          <p:cNvCxnSpPr>
            <a:stCxn id="3898" idx="3"/>
            <a:endCxn id="3897" idx="1"/>
          </p:cNvCxnSpPr>
          <p:nvPr/>
        </p:nvCxnSpPr>
        <p:spPr>
          <a:xfrm>
            <a:off x="3989850" y="2267875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5" name="Google Shape;3915;p52"/>
          <p:cNvCxnSpPr>
            <a:stCxn id="3901" idx="3"/>
            <a:endCxn id="3900" idx="1"/>
          </p:cNvCxnSpPr>
          <p:nvPr/>
        </p:nvCxnSpPr>
        <p:spPr>
          <a:xfrm>
            <a:off x="3989850" y="296721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6" name="Google Shape;3916;p52"/>
          <p:cNvCxnSpPr>
            <a:stCxn id="3904" idx="3"/>
            <a:endCxn id="3903" idx="1"/>
          </p:cNvCxnSpPr>
          <p:nvPr/>
        </p:nvCxnSpPr>
        <p:spPr>
          <a:xfrm>
            <a:off x="3989850" y="3678950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7" name="Google Shape;3917;p52"/>
          <p:cNvCxnSpPr>
            <a:stCxn id="3907" idx="3"/>
            <a:endCxn id="3906" idx="1"/>
          </p:cNvCxnSpPr>
          <p:nvPr/>
        </p:nvCxnSpPr>
        <p:spPr>
          <a:xfrm>
            <a:off x="3989850" y="4472663"/>
            <a:ext cx="493800" cy="6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42"/>
          <p:cNvSpPr txBox="1">
            <a:spLocks noGrp="1"/>
          </p:cNvSpPr>
          <p:nvPr>
            <p:ph type="title"/>
          </p:nvPr>
        </p:nvSpPr>
        <p:spPr>
          <a:xfrm>
            <a:off x="720000" y="545800"/>
            <a:ext cx="65067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fatal</a:t>
            </a:r>
            <a:endParaRPr dirty="0"/>
          </a:p>
        </p:txBody>
      </p:sp>
      <p:sp>
        <p:nvSpPr>
          <p:cNvPr id="3600" name="Google Shape;3600;p42"/>
          <p:cNvSpPr txBox="1">
            <a:spLocks noGrp="1"/>
          </p:cNvSpPr>
          <p:nvPr>
            <p:ph type="body" idx="1"/>
          </p:nvPr>
        </p:nvSpPr>
        <p:spPr>
          <a:xfrm>
            <a:off x="720000" y="1071876"/>
            <a:ext cx="6943158" cy="3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dirty="0"/>
              <a:t>Di </a:t>
            </a:r>
            <a:r>
              <a:rPr lang="en-US" sz="1800" dirty="0" err="1"/>
              <a:t>tahun</a:t>
            </a:r>
            <a:r>
              <a:rPr lang="en-US" sz="1800" dirty="0"/>
              <a:t> 1988,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kapal</a:t>
            </a:r>
            <a:r>
              <a:rPr lang="en-US" sz="1800" dirty="0"/>
              <a:t> </a:t>
            </a:r>
            <a:r>
              <a:rPr lang="en-US" sz="1800" dirty="0" err="1"/>
              <a:t>laut</a:t>
            </a:r>
            <a:r>
              <a:rPr lang="en-US" sz="1800" dirty="0"/>
              <a:t> Amerika </a:t>
            </a:r>
            <a:r>
              <a:rPr lang="en-US" sz="1800" dirty="0" err="1"/>
              <a:t>menembakkan</a:t>
            </a:r>
            <a:r>
              <a:rPr lang="en-US" sz="1800" dirty="0"/>
              <a:t> </a:t>
            </a:r>
            <a:r>
              <a:rPr lang="en-US" sz="1800" dirty="0" err="1"/>
              <a:t>peluru</a:t>
            </a:r>
            <a:r>
              <a:rPr lang="en-US" sz="1800" dirty="0"/>
              <a:t> </a:t>
            </a:r>
            <a:r>
              <a:rPr lang="en-US" sz="1800" dirty="0" err="1"/>
              <a:t>kendali</a:t>
            </a:r>
            <a:r>
              <a:rPr lang="en-US" sz="1800" dirty="0"/>
              <a:t> dan </a:t>
            </a:r>
            <a:r>
              <a:rPr lang="en-US" sz="1800" dirty="0" err="1"/>
              <a:t>menjatuhkan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pesawat</a:t>
            </a:r>
            <a:r>
              <a:rPr lang="en-US" sz="1800" dirty="0"/>
              <a:t> yang di </a:t>
            </a:r>
            <a:r>
              <a:rPr lang="en-US" sz="1800" dirty="0" err="1"/>
              <a:t>identifikasi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musuh</a:t>
            </a:r>
            <a:r>
              <a:rPr lang="en-US" sz="1800" dirty="0"/>
              <a:t>. </a:t>
            </a:r>
            <a:r>
              <a:rPr lang="en-US" sz="1800" dirty="0" err="1"/>
              <a:t>Ternyata</a:t>
            </a:r>
            <a:r>
              <a:rPr lang="en-US" sz="1800" dirty="0"/>
              <a:t> </a:t>
            </a:r>
            <a:r>
              <a:rPr lang="en-US" sz="1800" dirty="0" err="1"/>
              <a:t>pesawat</a:t>
            </a:r>
            <a:r>
              <a:rPr lang="en-US" sz="1800" dirty="0"/>
              <a:t> yang </a:t>
            </a:r>
            <a:r>
              <a:rPr lang="en-US" sz="1800" dirty="0" err="1"/>
              <a:t>ditembak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pesawat</a:t>
            </a:r>
            <a:r>
              <a:rPr lang="en-US" sz="1800" dirty="0"/>
              <a:t> </a:t>
            </a:r>
            <a:r>
              <a:rPr lang="en-US" sz="1800" dirty="0" err="1"/>
              <a:t>komersial</a:t>
            </a:r>
            <a:r>
              <a:rPr lang="en-US" sz="1800" dirty="0"/>
              <a:t> Airbus A 320 yang sangat </a:t>
            </a:r>
            <a:r>
              <a:rPr lang="en-US" sz="1800" dirty="0" err="1"/>
              <a:t>jauh</a:t>
            </a:r>
            <a:r>
              <a:rPr lang="en-US" sz="1800" dirty="0"/>
              <a:t> </a:t>
            </a:r>
            <a:r>
              <a:rPr lang="en-US" sz="1800" dirty="0" err="1"/>
              <a:t>berbeda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pesawat</a:t>
            </a:r>
            <a:r>
              <a:rPr lang="en-US" sz="1800" dirty="0"/>
              <a:t> </a:t>
            </a:r>
            <a:r>
              <a:rPr lang="en-US" sz="1800" dirty="0" err="1"/>
              <a:t>musuh</a:t>
            </a:r>
            <a:r>
              <a:rPr lang="en-US" sz="1800" dirty="0"/>
              <a:t>. </a:t>
            </a:r>
            <a:r>
              <a:rPr lang="en-US" sz="1800" dirty="0" err="1"/>
              <a:t>Akibatnya</a:t>
            </a:r>
            <a:r>
              <a:rPr lang="en-US" sz="1800" dirty="0"/>
              <a:t> 290 </a:t>
            </a:r>
            <a:r>
              <a:rPr lang="en-US" sz="1800" dirty="0" err="1"/>
              <a:t>penumpang</a:t>
            </a:r>
            <a:r>
              <a:rPr lang="en-US" sz="1800" dirty="0"/>
              <a:t> </a:t>
            </a:r>
            <a:r>
              <a:rPr lang="en-US" sz="1800" dirty="0" err="1"/>
              <a:t>pesawat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tewas</a:t>
            </a:r>
            <a:r>
              <a:rPr lang="en-US" sz="1800" dirty="0"/>
              <a:t>. Angkatan </a:t>
            </a:r>
            <a:r>
              <a:rPr lang="en-US" sz="1800" dirty="0" err="1"/>
              <a:t>laut</a:t>
            </a:r>
            <a:r>
              <a:rPr lang="en-US" sz="1800" dirty="0"/>
              <a:t> Amerika </a:t>
            </a:r>
            <a:r>
              <a:rPr lang="en-US" sz="1800" dirty="0" err="1"/>
              <a:t>menyalahkan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penjejak</a:t>
            </a:r>
            <a:r>
              <a:rPr lang="en-US" sz="1800" dirty="0"/>
              <a:t> ( tracking software ) yang </a:t>
            </a:r>
            <a:r>
              <a:rPr lang="en-US" sz="1800" dirty="0" err="1"/>
              <a:t>memperagakan</a:t>
            </a:r>
            <a:r>
              <a:rPr lang="en-US" sz="1800" dirty="0"/>
              <a:t> output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dimengerti</a:t>
            </a:r>
            <a:r>
              <a:rPr lang="en-US" sz="1800" dirty="0"/>
              <a:t> (cryptic)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mengambil</a:t>
            </a:r>
            <a:r>
              <a:rPr lang="en-US" sz="1800" dirty="0"/>
              <a:t> </a:t>
            </a:r>
            <a:r>
              <a:rPr lang="en-US" sz="1800" dirty="0" err="1"/>
              <a:t>kesimpulan</a:t>
            </a:r>
            <a:r>
              <a:rPr lang="en-US" sz="1800" dirty="0"/>
              <a:t> yang salah.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AC1E16-0292-4C48-8331-E131D1AE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389" y="3887279"/>
            <a:ext cx="2612514" cy="14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Krisis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?</a:t>
            </a:r>
            <a:endParaRPr sz="16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3" y="1384723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4633990" y="1384723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2" name="Google Shape;3752;p47"/>
          <p:cNvSpPr/>
          <p:nvPr/>
        </p:nvSpPr>
        <p:spPr>
          <a:xfrm>
            <a:off x="457203" y="3109502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FF736E">
              <a:alpha val="183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3" name="Google Shape;3753;p47"/>
          <p:cNvSpPr/>
          <p:nvPr/>
        </p:nvSpPr>
        <p:spPr>
          <a:xfrm>
            <a:off x="4633990" y="3109502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4088BE">
              <a:alpha val="3125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54" name="Google Shape;3754;p47"/>
          <p:cNvGrpSpPr/>
          <p:nvPr/>
        </p:nvGrpSpPr>
        <p:grpSpPr>
          <a:xfrm>
            <a:off x="907463" y="1580343"/>
            <a:ext cx="3145237" cy="1015632"/>
            <a:chOff x="907463" y="1580343"/>
            <a:chExt cx="3145237" cy="1015632"/>
          </a:xfrm>
        </p:grpSpPr>
        <p:sp>
          <p:nvSpPr>
            <p:cNvPr id="3757" name="Google Shape;3757;p47"/>
            <p:cNvSpPr txBox="1"/>
            <p:nvPr/>
          </p:nvSpPr>
          <p:spPr>
            <a:xfrm>
              <a:off x="907463" y="1580343"/>
              <a:ext cx="2442989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Kebutuhan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Software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cocok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untuk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menggambarkan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kebutuhan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atau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harapan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user</a:t>
              </a:r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3252900" y="1796175"/>
              <a:ext cx="799800" cy="7998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01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59" name="Google Shape;3759;p47"/>
          <p:cNvGrpSpPr/>
          <p:nvPr/>
        </p:nvGrpSpPr>
        <p:grpSpPr>
          <a:xfrm>
            <a:off x="894705" y="3330721"/>
            <a:ext cx="3157995" cy="939529"/>
            <a:chOff x="894705" y="3330721"/>
            <a:chExt cx="3157995" cy="939529"/>
          </a:xfrm>
        </p:grpSpPr>
        <p:sp>
          <p:nvSpPr>
            <p:cNvPr id="3762" name="Google Shape;3762;p47"/>
            <p:cNvSpPr txBox="1"/>
            <p:nvPr/>
          </p:nvSpPr>
          <p:spPr>
            <a:xfrm>
              <a:off x="894705" y="3330721"/>
              <a:ext cx="1904880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Biaya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proyek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dan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estimasi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jadwal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diremehkan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atau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ditetapkan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oleh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dekrit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manajemen</a:t>
              </a:r>
              <a:endPara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3252900" y="3470450"/>
              <a:ext cx="799800" cy="79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03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64" name="Google Shape;3764;p47"/>
          <p:cNvGrpSpPr/>
          <p:nvPr/>
        </p:nvGrpSpPr>
        <p:grpSpPr>
          <a:xfrm>
            <a:off x="5319800" y="1610301"/>
            <a:ext cx="2925500" cy="985674"/>
            <a:chOff x="5319800" y="1610301"/>
            <a:chExt cx="2925500" cy="985674"/>
          </a:xfrm>
        </p:grpSpPr>
        <p:sp>
          <p:nvSpPr>
            <p:cNvPr id="3767" name="Google Shape;3767;p47"/>
            <p:cNvSpPr txBox="1"/>
            <p:nvPr/>
          </p:nvSpPr>
          <p:spPr>
            <a:xfrm>
              <a:off x="5319800" y="1610301"/>
              <a:ext cx="17730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Perencanaan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proyek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sering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realistis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lengkap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atau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diabaikan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7445500" y="1796175"/>
              <a:ext cx="799800" cy="7998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02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69" name="Google Shape;3769;p47"/>
          <p:cNvGrpSpPr/>
          <p:nvPr/>
        </p:nvGrpSpPr>
        <p:grpSpPr>
          <a:xfrm>
            <a:off x="5319800" y="3330721"/>
            <a:ext cx="2925500" cy="939529"/>
            <a:chOff x="5319800" y="3330721"/>
            <a:chExt cx="2925500" cy="939529"/>
          </a:xfrm>
        </p:grpSpPr>
        <p:sp>
          <p:nvSpPr>
            <p:cNvPr id="3772" name="Google Shape;3772;p47"/>
            <p:cNvSpPr txBox="1"/>
            <p:nvPr/>
          </p:nvSpPr>
          <p:spPr>
            <a:xfrm>
              <a:off x="5319800" y="3330721"/>
              <a:ext cx="17730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Kualitas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Software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sulit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untuk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ditentukan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didesain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dan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dibangun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7445500" y="3470450"/>
              <a:ext cx="799800" cy="7998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04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30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Krisis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?</a:t>
            </a:r>
            <a:endParaRPr sz="16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3" y="1384723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4633990" y="1384723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2" name="Google Shape;3752;p47"/>
          <p:cNvSpPr/>
          <p:nvPr/>
        </p:nvSpPr>
        <p:spPr>
          <a:xfrm>
            <a:off x="457203" y="3109502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FF736E">
              <a:alpha val="183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3" name="Google Shape;3753;p47"/>
          <p:cNvSpPr/>
          <p:nvPr/>
        </p:nvSpPr>
        <p:spPr>
          <a:xfrm>
            <a:off x="4633990" y="3109502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4088BE">
              <a:alpha val="3125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54" name="Google Shape;3754;p47"/>
          <p:cNvGrpSpPr/>
          <p:nvPr/>
        </p:nvGrpSpPr>
        <p:grpSpPr>
          <a:xfrm>
            <a:off x="907463" y="1580343"/>
            <a:ext cx="3145237" cy="1015632"/>
            <a:chOff x="907463" y="1580343"/>
            <a:chExt cx="3145237" cy="1015632"/>
          </a:xfrm>
        </p:grpSpPr>
        <p:sp>
          <p:nvSpPr>
            <p:cNvPr id="3757" name="Google Shape;3757;p47"/>
            <p:cNvSpPr txBox="1"/>
            <p:nvPr/>
          </p:nvSpPr>
          <p:spPr>
            <a:xfrm>
              <a:off x="907463" y="1580343"/>
              <a:ext cx="2442989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Kemajuan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pembangunan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Software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sulit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untuk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dilihat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dan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tdk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diketahui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3252900" y="1796175"/>
              <a:ext cx="799800" cy="7998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05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59" name="Google Shape;3759;p47"/>
          <p:cNvGrpSpPr/>
          <p:nvPr/>
        </p:nvGrpSpPr>
        <p:grpSpPr>
          <a:xfrm>
            <a:off x="890817" y="3470450"/>
            <a:ext cx="3161883" cy="855702"/>
            <a:chOff x="890817" y="3470450"/>
            <a:chExt cx="3161883" cy="855702"/>
          </a:xfrm>
        </p:grpSpPr>
        <p:sp>
          <p:nvSpPr>
            <p:cNvPr id="3762" name="Google Shape;3762;p47"/>
            <p:cNvSpPr txBox="1"/>
            <p:nvPr/>
          </p:nvSpPr>
          <p:spPr>
            <a:xfrm>
              <a:off x="890817" y="3515552"/>
              <a:ext cx="1904880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Desain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berubah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tanpa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mengubah</a:t>
              </a:r>
              <a:r>
                <a:rPr lang="es-E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E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persyaratan</a:t>
              </a:r>
              <a:endParaRPr lang="es-E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3252900" y="3470450"/>
              <a:ext cx="799800" cy="79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07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64" name="Google Shape;3764;p47"/>
          <p:cNvGrpSpPr/>
          <p:nvPr/>
        </p:nvGrpSpPr>
        <p:grpSpPr>
          <a:xfrm>
            <a:off x="5319800" y="1610301"/>
            <a:ext cx="2925500" cy="985674"/>
            <a:chOff x="5319800" y="1610301"/>
            <a:chExt cx="2925500" cy="985674"/>
          </a:xfrm>
        </p:grpSpPr>
        <p:sp>
          <p:nvSpPr>
            <p:cNvPr id="3767" name="Google Shape;3767;p47"/>
            <p:cNvSpPr txBox="1"/>
            <p:nvPr/>
          </p:nvSpPr>
          <p:spPr>
            <a:xfrm>
              <a:off x="5319800" y="1610301"/>
              <a:ext cx="17730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Perubahan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persyaratan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disertai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dengan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perubahan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dalam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rencana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7445500" y="1796175"/>
              <a:ext cx="799800" cy="7998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06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69" name="Google Shape;3769;p47"/>
          <p:cNvGrpSpPr/>
          <p:nvPr/>
        </p:nvGrpSpPr>
        <p:grpSpPr>
          <a:xfrm>
            <a:off x="5207687" y="3470450"/>
            <a:ext cx="3037613" cy="871396"/>
            <a:chOff x="5207687" y="3470450"/>
            <a:chExt cx="3037613" cy="871396"/>
          </a:xfrm>
        </p:grpSpPr>
        <p:sp>
          <p:nvSpPr>
            <p:cNvPr id="3772" name="Google Shape;3772;p47"/>
            <p:cNvSpPr txBox="1"/>
            <p:nvPr/>
          </p:nvSpPr>
          <p:spPr>
            <a:xfrm>
              <a:off x="5207687" y="3531246"/>
              <a:ext cx="1997225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nn-NO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Standar tidak digunakan atau didokumentasikan</a:t>
              </a:r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7445500" y="3470450"/>
              <a:ext cx="799800" cy="7998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08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64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02103E-306D-4B3A-8E5A-5800DB74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Pemecahannya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7A8BBCC-D8EE-4D96-BA2B-D02B3832E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243" y="1950626"/>
            <a:ext cx="5258697" cy="2499300"/>
          </a:xfrm>
        </p:spPr>
        <p:txBody>
          <a:bodyPr/>
          <a:lstStyle/>
          <a:p>
            <a:r>
              <a:rPr lang="id-ID" sz="4400" dirty="0">
                <a:sym typeface="Wingdings" pitchFamily="2" charset="2"/>
              </a:rPr>
              <a:t>Rekayasa</a:t>
            </a:r>
            <a:endParaRPr lang="en-US" sz="4400" dirty="0">
              <a:sym typeface="Wingdings" pitchFamily="2" charset="2"/>
            </a:endParaRPr>
          </a:p>
          <a:p>
            <a:r>
              <a:rPr lang="id-ID" sz="4400" dirty="0">
                <a:sym typeface="Wingdings" pitchFamily="2" charset="2"/>
              </a:rPr>
              <a:t>Perangkat</a:t>
            </a:r>
            <a:endParaRPr lang="en-US" sz="4400" dirty="0">
              <a:sym typeface="Wingdings" pitchFamily="2" charset="2"/>
            </a:endParaRPr>
          </a:p>
          <a:p>
            <a:r>
              <a:rPr lang="id-ID" sz="4400" dirty="0">
                <a:sym typeface="Wingdings" pitchFamily="2" charset="2"/>
              </a:rPr>
              <a:t>Lunak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260626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84DF1F-9B9B-443D-9B09-D65F9154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03" y="4118088"/>
            <a:ext cx="2775600" cy="628500"/>
          </a:xfrm>
        </p:spPr>
        <p:txBody>
          <a:bodyPr/>
          <a:lstStyle/>
          <a:p>
            <a:r>
              <a:rPr lang="en-US" sz="3200" dirty="0"/>
              <a:t>TUGAS 1</a:t>
            </a:r>
            <a:endParaRPr lang="en-ID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29130-27B7-4DBD-B6FE-2987A7370596}"/>
              </a:ext>
            </a:extLst>
          </p:cNvPr>
          <p:cNvSpPr txBox="1"/>
          <p:nvPr/>
        </p:nvSpPr>
        <p:spPr>
          <a:xfrm>
            <a:off x="1355504" y="964849"/>
            <a:ext cx="64329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olidFill>
                  <a:schemeClr val="dk2"/>
                </a:solidFill>
                <a:latin typeface="Montserrat"/>
              </a:rPr>
              <a:t>Buatlah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Judul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untuk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dijadikan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Skripsi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dalam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bentuk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format cover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skripsi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! </a:t>
            </a:r>
          </a:p>
          <a:p>
            <a:endParaRPr lang="en-ID" sz="1800" dirty="0">
              <a:solidFill>
                <a:schemeClr val="dk2"/>
              </a:solidFill>
              <a:latin typeface="Montserrat"/>
            </a:endParaRPr>
          </a:p>
          <a:p>
            <a:r>
              <a:rPr lang="en-ID" sz="1800" dirty="0">
                <a:solidFill>
                  <a:schemeClr val="dk2"/>
                </a:solidFill>
                <a:latin typeface="Montserrat"/>
              </a:rPr>
              <a:t>(Anda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diperbolehkan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diskusi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dengan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dosen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pengampu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mengenai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judul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yang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akan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diajukan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)</a:t>
            </a:r>
          </a:p>
          <a:p>
            <a:pPr marL="109537" indent="0">
              <a:buNone/>
            </a:pPr>
            <a:endParaRPr lang="en-ID" sz="1800" dirty="0">
              <a:solidFill>
                <a:schemeClr val="dk2"/>
              </a:solidFill>
              <a:latin typeface="Montserrat"/>
            </a:endParaRPr>
          </a:p>
          <a:p>
            <a:r>
              <a:rPr lang="en-ID" sz="1800" dirty="0">
                <a:solidFill>
                  <a:schemeClr val="dk2"/>
                </a:solidFill>
                <a:latin typeface="Montserrat"/>
              </a:rPr>
              <a:t>Template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skripsi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dapat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di download pada link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berikut</a:t>
            </a:r>
            <a:endParaRPr lang="en-ID" sz="1800" dirty="0">
              <a:solidFill>
                <a:schemeClr val="dk2"/>
              </a:solidFill>
              <a:latin typeface="Montserrat"/>
            </a:endParaRPr>
          </a:p>
          <a:p>
            <a:pPr algn="ctr"/>
            <a:r>
              <a:rPr lang="en-ID" sz="1800" dirty="0">
                <a:solidFill>
                  <a:schemeClr val="accent4">
                    <a:lumMod val="90000"/>
                  </a:schemeClr>
                </a:solidFill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PANDUAN PENULISAN SKRIPSI</a:t>
            </a:r>
            <a:endParaRPr lang="en-ID" sz="1800" dirty="0">
              <a:solidFill>
                <a:schemeClr val="accent4">
                  <a:lumMod val="9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8024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PENGERTIAN PERANGKAT LUNAK</a:t>
            </a:r>
            <a:endParaRPr sz="19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2" y="1384723"/>
            <a:ext cx="8229487" cy="914225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519355" y="2550306"/>
            <a:ext cx="8229488" cy="914225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2" name="Google Shape;3752;p47"/>
          <p:cNvSpPr/>
          <p:nvPr/>
        </p:nvSpPr>
        <p:spPr>
          <a:xfrm>
            <a:off x="519357" y="3666614"/>
            <a:ext cx="8229486" cy="914225"/>
          </a:xfrm>
          <a:prstGeom prst="roundRect">
            <a:avLst>
              <a:gd name="adj" fmla="val 50000"/>
            </a:avLst>
          </a:prstGeom>
          <a:solidFill>
            <a:srgbClr val="FF736E">
              <a:alpha val="183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1257002" y="1537623"/>
            <a:ext cx="696774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Perintah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(program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komputer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bila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dieksekusi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memberikan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fungsi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unjuk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kerja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seperti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diinginkan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8" name="Google Shape;3758;p47"/>
          <p:cNvSpPr/>
          <p:nvPr/>
        </p:nvSpPr>
        <p:spPr>
          <a:xfrm>
            <a:off x="208312" y="1499148"/>
            <a:ext cx="799800" cy="799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3" name="Google Shape;3763;p47"/>
          <p:cNvSpPr/>
          <p:nvPr/>
        </p:nvSpPr>
        <p:spPr>
          <a:xfrm>
            <a:off x="208312" y="3717236"/>
            <a:ext cx="799800" cy="799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03</a:t>
            </a:r>
            <a:endParaRPr sz="2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8" name="Google Shape;3768;p47"/>
          <p:cNvSpPr/>
          <p:nvPr/>
        </p:nvSpPr>
        <p:spPr>
          <a:xfrm>
            <a:off x="208312" y="2582881"/>
            <a:ext cx="799800" cy="7998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" name="Google Shape;3757;p47">
            <a:extLst>
              <a:ext uri="{FF2B5EF4-FFF2-40B4-BE49-F238E27FC236}">
                <a16:creationId xmlns:a16="http://schemas.microsoft.com/office/drawing/2014/main" id="{890A1A1B-E3C4-4C3D-B955-B40255F31F38}"/>
              </a:ext>
            </a:extLst>
          </p:cNvPr>
          <p:cNvSpPr txBox="1"/>
          <p:nvPr/>
        </p:nvSpPr>
        <p:spPr>
          <a:xfrm>
            <a:off x="1258164" y="2643230"/>
            <a:ext cx="675187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Struktur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data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memungkinkan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program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memanipulasi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secara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proporsional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3757;p47">
            <a:extLst>
              <a:ext uri="{FF2B5EF4-FFF2-40B4-BE49-F238E27FC236}">
                <a16:creationId xmlns:a16="http://schemas.microsoft.com/office/drawing/2014/main" id="{3545E740-7580-4639-929C-CBF6D4ED0180}"/>
              </a:ext>
            </a:extLst>
          </p:cNvPr>
          <p:cNvSpPr txBox="1"/>
          <p:nvPr/>
        </p:nvSpPr>
        <p:spPr>
          <a:xfrm>
            <a:off x="1143374" y="3876369"/>
            <a:ext cx="7605469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Dokumen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menggambarkan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operasi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kegunaan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program.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Yang </a:t>
            </a:r>
            <a:r>
              <a:rPr lang="en-US" sz="2400" dirty="0" err="1"/>
              <a:t>Dibangun</a:t>
            </a:r>
            <a:endParaRPr sz="1900" dirty="0"/>
          </a:p>
        </p:txBody>
      </p:sp>
      <p:sp>
        <p:nvSpPr>
          <p:cNvPr id="3842" name="Google Shape;3842;p50"/>
          <p:cNvSpPr/>
          <p:nvPr/>
        </p:nvSpPr>
        <p:spPr>
          <a:xfrm>
            <a:off x="72828" y="1660409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Umum</a:t>
            </a:r>
            <a:endParaRPr lang="en-ID"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3" name="Google Shape;3843;p50"/>
          <p:cNvSpPr/>
          <p:nvPr/>
        </p:nvSpPr>
        <p:spPr>
          <a:xfrm>
            <a:off x="3256282" y="1173766"/>
            <a:ext cx="5395078" cy="160268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yg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diproduksi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organisasi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dijual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pasar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terbuka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siapapun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yg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membelinya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Contoh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: Word, Excel.</a:t>
            </a:r>
          </a:p>
        </p:txBody>
      </p:sp>
      <p:sp>
        <p:nvSpPr>
          <p:cNvPr id="3844" name="Google Shape;3844;p50"/>
          <p:cNvSpPr/>
          <p:nvPr/>
        </p:nvSpPr>
        <p:spPr>
          <a:xfrm>
            <a:off x="72828" y="3669907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Pesanan</a:t>
            </a:r>
            <a:endParaRPr lang="en-ID" sz="24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5" name="Google Shape;3845;p50"/>
          <p:cNvSpPr/>
          <p:nvPr/>
        </p:nvSpPr>
        <p:spPr>
          <a:xfrm>
            <a:off x="3256282" y="3091151"/>
            <a:ext cx="4695000" cy="178691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yg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dipesan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pelanggan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tertentu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Dikembangkan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khusus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pelanggan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kontraktor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cxnSp>
        <p:nvCxnSpPr>
          <p:cNvPr id="3850" name="Google Shape;3850;p50"/>
          <p:cNvCxnSpPr>
            <a:cxnSpLocks/>
            <a:stCxn id="3842" idx="3"/>
            <a:endCxn id="3843" idx="1"/>
          </p:cNvCxnSpPr>
          <p:nvPr/>
        </p:nvCxnSpPr>
        <p:spPr>
          <a:xfrm>
            <a:off x="2742228" y="1975109"/>
            <a:ext cx="51405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51" name="Google Shape;3851;p50"/>
          <p:cNvCxnSpPr>
            <a:cxnSpLocks/>
            <a:stCxn id="3844" idx="3"/>
            <a:endCxn id="3845" idx="1"/>
          </p:cNvCxnSpPr>
          <p:nvPr/>
        </p:nvCxnSpPr>
        <p:spPr>
          <a:xfrm>
            <a:off x="2742228" y="3984607"/>
            <a:ext cx="51405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5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KARAKTERISTIK PERANGKAT LUNAK</a:t>
            </a:r>
          </a:p>
        </p:txBody>
      </p:sp>
      <p:sp>
        <p:nvSpPr>
          <p:cNvPr id="3859" name="Google Shape;3859;p51"/>
          <p:cNvSpPr/>
          <p:nvPr/>
        </p:nvSpPr>
        <p:spPr>
          <a:xfrm>
            <a:off x="457200" y="1909979"/>
            <a:ext cx="2188500" cy="21885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51"/>
          <p:cNvSpPr txBox="1"/>
          <p:nvPr/>
        </p:nvSpPr>
        <p:spPr>
          <a:xfrm>
            <a:off x="457199" y="2392101"/>
            <a:ext cx="21885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KARAKTERISTIK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Abril Fatface"/>
                <a:ea typeface="Montserrat"/>
                <a:cs typeface="Montserrat"/>
                <a:sym typeface="Abril Fatface"/>
              </a:rPr>
              <a:t>PL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61" name="Google Shape;3861;p51"/>
          <p:cNvGrpSpPr/>
          <p:nvPr/>
        </p:nvGrpSpPr>
        <p:grpSpPr>
          <a:xfrm>
            <a:off x="3139350" y="1201489"/>
            <a:ext cx="5635950" cy="959013"/>
            <a:chOff x="3139350" y="1201489"/>
            <a:chExt cx="5635950" cy="959013"/>
          </a:xfrm>
        </p:grpSpPr>
        <p:sp>
          <p:nvSpPr>
            <p:cNvPr id="3862" name="Google Shape;3862;p51"/>
            <p:cNvSpPr/>
            <p:nvPr/>
          </p:nvSpPr>
          <p:spPr>
            <a:xfrm>
              <a:off x="4572000" y="1201489"/>
              <a:ext cx="4203300" cy="90244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Perangkat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Lunak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dibangun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dan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dikembangkan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dibuat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dalam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bentuk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yang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klasik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63" name="Google Shape;3863;p51"/>
            <p:cNvSpPr/>
            <p:nvPr/>
          </p:nvSpPr>
          <p:spPr>
            <a:xfrm>
              <a:off x="3139350" y="1653202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01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67" name="Google Shape;3867;p51"/>
          <p:cNvGrpSpPr/>
          <p:nvPr/>
        </p:nvGrpSpPr>
        <p:grpSpPr>
          <a:xfrm>
            <a:off x="3139350" y="2445258"/>
            <a:ext cx="5547450" cy="730179"/>
            <a:chOff x="3139350" y="2603973"/>
            <a:chExt cx="5547450" cy="730179"/>
          </a:xfrm>
        </p:grpSpPr>
        <p:sp>
          <p:nvSpPr>
            <p:cNvPr id="3868" name="Google Shape;3868;p51"/>
            <p:cNvSpPr/>
            <p:nvPr/>
          </p:nvSpPr>
          <p:spPr>
            <a:xfrm>
              <a:off x="4483500" y="2603973"/>
              <a:ext cx="4203300" cy="730179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Perangkat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lunak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pernah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usang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69" name="Google Shape;3869;p51"/>
            <p:cNvSpPr/>
            <p:nvPr/>
          </p:nvSpPr>
          <p:spPr>
            <a:xfrm>
              <a:off x="3139350" y="271356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02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873" name="Google Shape;3873;p51"/>
          <p:cNvGrpSpPr/>
          <p:nvPr/>
        </p:nvGrpSpPr>
        <p:grpSpPr>
          <a:xfrm>
            <a:off x="3227850" y="3269183"/>
            <a:ext cx="5530754" cy="1764063"/>
            <a:chOff x="3139350" y="3736425"/>
            <a:chExt cx="5530754" cy="1710565"/>
          </a:xfrm>
        </p:grpSpPr>
        <p:sp>
          <p:nvSpPr>
            <p:cNvPr id="3874" name="Google Shape;3874;p51"/>
            <p:cNvSpPr/>
            <p:nvPr/>
          </p:nvSpPr>
          <p:spPr>
            <a:xfrm>
              <a:off x="4466804" y="3736425"/>
              <a:ext cx="4203300" cy="1710565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Sebagian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besar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perangkat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lunak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dibuat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secara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custom-built,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serta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tidak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dapat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dirakit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dari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komponen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yang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sudah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ada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Dengan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berkembangnya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OOP,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pengembangan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software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berbasis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komponen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semakin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banyak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dilakukan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75" name="Google Shape;3875;p51"/>
            <p:cNvSpPr/>
            <p:nvPr/>
          </p:nvSpPr>
          <p:spPr>
            <a:xfrm>
              <a:off x="3139350" y="4219013"/>
              <a:ext cx="850500" cy="5073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03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cxnSp>
        <p:nvCxnSpPr>
          <p:cNvPr id="3876" name="Google Shape;3876;p51"/>
          <p:cNvCxnSpPr>
            <a:stCxn id="3859" idx="6"/>
            <a:endCxn id="3863" idx="1"/>
          </p:cNvCxnSpPr>
          <p:nvPr/>
        </p:nvCxnSpPr>
        <p:spPr>
          <a:xfrm flipV="1">
            <a:off x="2645700" y="1906852"/>
            <a:ext cx="493650" cy="109737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8" name="Google Shape;3878;p51"/>
          <p:cNvCxnSpPr>
            <a:stCxn id="3859" idx="6"/>
            <a:endCxn id="3869" idx="1"/>
          </p:cNvCxnSpPr>
          <p:nvPr/>
        </p:nvCxnSpPr>
        <p:spPr>
          <a:xfrm flipV="1">
            <a:off x="2645700" y="2808498"/>
            <a:ext cx="493650" cy="19573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0" name="Google Shape;3880;p51"/>
          <p:cNvCxnSpPr>
            <a:cxnSpLocks/>
            <a:stCxn id="3859" idx="6"/>
            <a:endCxn id="3875" idx="1"/>
          </p:cNvCxnSpPr>
          <p:nvPr/>
        </p:nvCxnSpPr>
        <p:spPr>
          <a:xfrm>
            <a:off x="2645700" y="3004229"/>
            <a:ext cx="582150" cy="1024216"/>
          </a:xfrm>
          <a:prstGeom prst="bentConnector3">
            <a:avLst>
              <a:gd name="adj1" fmla="val 4166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1" name="Google Shape;3881;p51"/>
          <p:cNvCxnSpPr>
            <a:cxnSpLocks/>
            <a:stCxn id="3863" idx="3"/>
            <a:endCxn id="3862" idx="1"/>
          </p:cNvCxnSpPr>
          <p:nvPr/>
        </p:nvCxnSpPr>
        <p:spPr>
          <a:xfrm flipV="1">
            <a:off x="3989850" y="1652709"/>
            <a:ext cx="582150" cy="25414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83" name="Google Shape;3883;p51"/>
          <p:cNvCxnSpPr>
            <a:cxnSpLocks/>
            <a:stCxn id="3869" idx="3"/>
            <a:endCxn id="3868" idx="1"/>
          </p:cNvCxnSpPr>
          <p:nvPr/>
        </p:nvCxnSpPr>
        <p:spPr>
          <a:xfrm>
            <a:off x="3989850" y="2808498"/>
            <a:ext cx="493650" cy="18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85" name="Google Shape;3885;p51"/>
          <p:cNvCxnSpPr>
            <a:cxnSpLocks/>
            <a:stCxn id="3875" idx="3"/>
            <a:endCxn id="3874" idx="1"/>
          </p:cNvCxnSpPr>
          <p:nvPr/>
        </p:nvCxnSpPr>
        <p:spPr>
          <a:xfrm>
            <a:off x="4078350" y="4028447"/>
            <a:ext cx="476954" cy="12276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4" name="Google Shape;3634;p44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EVOLUSI PERANGKAT LUNAK</a:t>
            </a:r>
            <a:endParaRPr sz="1900" dirty="0"/>
          </a:p>
        </p:txBody>
      </p:sp>
      <p:grpSp>
        <p:nvGrpSpPr>
          <p:cNvPr id="3635" name="Google Shape;3635;p44"/>
          <p:cNvGrpSpPr/>
          <p:nvPr/>
        </p:nvGrpSpPr>
        <p:grpSpPr>
          <a:xfrm>
            <a:off x="346139" y="1598690"/>
            <a:ext cx="2422353" cy="2605661"/>
            <a:chOff x="346139" y="1598690"/>
            <a:chExt cx="2422353" cy="2605661"/>
          </a:xfrm>
        </p:grpSpPr>
        <p:grpSp>
          <p:nvGrpSpPr>
            <p:cNvPr id="3636" name="Google Shape;3636;p44"/>
            <p:cNvGrpSpPr/>
            <p:nvPr/>
          </p:nvGrpSpPr>
          <p:grpSpPr>
            <a:xfrm>
              <a:off x="346139" y="2988021"/>
              <a:ext cx="2422353" cy="1216330"/>
              <a:chOff x="5800349" y="3254831"/>
              <a:chExt cx="2802675" cy="1216330"/>
            </a:xfrm>
          </p:grpSpPr>
          <p:sp>
            <p:nvSpPr>
              <p:cNvPr id="3637" name="Google Shape;3637;p44"/>
              <p:cNvSpPr txBox="1"/>
              <p:nvPr/>
            </p:nvSpPr>
            <p:spPr>
              <a:xfrm>
                <a:off x="5800349" y="3254831"/>
                <a:ext cx="2346158" cy="4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" dirty="0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Era Pionir (Pertama)</a:t>
                </a:r>
                <a:endParaRPr sz="1100" dirty="0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38" name="Google Shape;3638;p44"/>
              <p:cNvSpPr txBox="1"/>
              <p:nvPr/>
            </p:nvSpPr>
            <p:spPr>
              <a:xfrm>
                <a:off x="5863475" y="3660561"/>
                <a:ext cx="2739549" cy="81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Orientasi</a:t>
                </a:r>
                <a:r>
                  <a:rPr lang="en-US" sz="12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batch</a:t>
                </a:r>
              </a:p>
              <a:p>
                <a:pPr marL="285750" lvl="0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 err="1">
                    <a:latin typeface="Montserrat"/>
                    <a:ea typeface="Montserrat"/>
                    <a:cs typeface="Montserrat"/>
                    <a:sym typeface="Montserrat"/>
                  </a:rPr>
                  <a:t>Distribusi</a:t>
                </a:r>
                <a:r>
                  <a:rPr lang="en-US" sz="1200" dirty="0"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dirty="0" err="1">
                    <a:latin typeface="Montserrat"/>
                    <a:ea typeface="Montserrat"/>
                    <a:cs typeface="Montserrat"/>
                    <a:sym typeface="Montserrat"/>
                  </a:rPr>
                  <a:t>terbatas</a:t>
                </a:r>
                <a:endParaRPr lang="en-US" sz="1200" dirty="0"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285750" lvl="0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 err="1">
                    <a:latin typeface="Montserrat"/>
                    <a:ea typeface="Montserrat"/>
                    <a:cs typeface="Montserrat"/>
                    <a:sym typeface="Montserrat"/>
                  </a:rPr>
                  <a:t>Perangkat</a:t>
                </a:r>
                <a:r>
                  <a:rPr lang="en-US" sz="1200" dirty="0"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dirty="0" err="1">
                    <a:latin typeface="Montserrat"/>
                    <a:ea typeface="Montserrat"/>
                    <a:cs typeface="Montserrat"/>
                    <a:sym typeface="Montserrat"/>
                  </a:rPr>
                  <a:t>lunak</a:t>
                </a:r>
                <a:r>
                  <a:rPr lang="en-US" sz="1200" dirty="0"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dirty="0" err="1">
                    <a:latin typeface="Montserrat"/>
                    <a:ea typeface="Montserrat"/>
                    <a:cs typeface="Montserrat"/>
                    <a:sym typeface="Montserrat"/>
                  </a:rPr>
                  <a:t>kustomasi</a:t>
                </a:r>
                <a:endParaRPr lang="en-US" sz="1200" dirty="0"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285750" lvl="0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200" dirty="0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3639" name="Google Shape;3639;p44"/>
            <p:cNvSpPr txBox="1"/>
            <p:nvPr/>
          </p:nvSpPr>
          <p:spPr>
            <a:xfrm>
              <a:off x="723424" y="1598690"/>
              <a:ext cx="1240800" cy="44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 sz="2400">
                  <a:solidFill>
                    <a:schemeClr val="accent2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40 %</a:t>
              </a:r>
              <a:endParaRPr sz="2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644" name="Google Shape;3644;p44"/>
          <p:cNvSpPr txBox="1"/>
          <p:nvPr/>
        </p:nvSpPr>
        <p:spPr>
          <a:xfrm>
            <a:off x="2875536" y="1598690"/>
            <a:ext cx="1240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rPr>
              <a:t>20 %</a:t>
            </a:r>
            <a:endParaRPr sz="2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9" name="Google Shape;3649;p44"/>
          <p:cNvSpPr txBox="1"/>
          <p:nvPr/>
        </p:nvSpPr>
        <p:spPr>
          <a:xfrm>
            <a:off x="5027661" y="1598690"/>
            <a:ext cx="1240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rPr>
              <a:t>30 %</a:t>
            </a:r>
            <a:endParaRPr sz="2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4" name="Google Shape;3654;p44"/>
          <p:cNvSpPr txBox="1"/>
          <p:nvPr/>
        </p:nvSpPr>
        <p:spPr>
          <a:xfrm>
            <a:off x="7179786" y="1598690"/>
            <a:ext cx="1240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rPr>
              <a:t>10 %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55" name="Google Shape;3655;p44"/>
          <p:cNvGrpSpPr/>
          <p:nvPr/>
        </p:nvGrpSpPr>
        <p:grpSpPr>
          <a:xfrm>
            <a:off x="457338" y="2442450"/>
            <a:ext cx="1773000" cy="453300"/>
            <a:chOff x="457338" y="2442450"/>
            <a:chExt cx="1773000" cy="453300"/>
          </a:xfrm>
        </p:grpSpPr>
        <p:sp>
          <p:nvSpPr>
            <p:cNvPr id="3656" name="Google Shape;3656;p44"/>
            <p:cNvSpPr/>
            <p:nvPr/>
          </p:nvSpPr>
          <p:spPr>
            <a:xfrm rot="5400000" flipH="1">
              <a:off x="1117188" y="1782600"/>
              <a:ext cx="453300" cy="1773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BBE18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4"/>
            <p:cNvSpPr/>
            <p:nvPr/>
          </p:nvSpPr>
          <p:spPr>
            <a:xfrm rot="5400000" flipH="1">
              <a:off x="600350" y="2301750"/>
              <a:ext cx="451200" cy="7365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58" name="Google Shape;3658;p44"/>
            <p:cNvCxnSpPr>
              <a:stCxn id="3656" idx="3"/>
              <a:endCxn id="3657" idx="1"/>
            </p:cNvCxnSpPr>
            <p:nvPr/>
          </p:nvCxnSpPr>
          <p:spPr>
            <a:xfrm flipH="1">
              <a:off x="457638" y="2669100"/>
              <a:ext cx="1772700" cy="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59" name="Google Shape;3659;p44"/>
          <p:cNvGrpSpPr/>
          <p:nvPr/>
        </p:nvGrpSpPr>
        <p:grpSpPr>
          <a:xfrm>
            <a:off x="2609400" y="2442450"/>
            <a:ext cx="1773000" cy="453900"/>
            <a:chOff x="2609400" y="2442450"/>
            <a:chExt cx="1773000" cy="453900"/>
          </a:xfrm>
        </p:grpSpPr>
        <p:sp>
          <p:nvSpPr>
            <p:cNvPr id="3660" name="Google Shape;3660;p44"/>
            <p:cNvSpPr/>
            <p:nvPr/>
          </p:nvSpPr>
          <p:spPr>
            <a:xfrm rot="5400000" flipH="1">
              <a:off x="3269250" y="1782600"/>
              <a:ext cx="453300" cy="1773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BBE18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4"/>
            <p:cNvSpPr/>
            <p:nvPr/>
          </p:nvSpPr>
          <p:spPr>
            <a:xfrm rot="5400000" flipH="1">
              <a:off x="2649901" y="2403000"/>
              <a:ext cx="453300" cy="533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62" name="Google Shape;3662;p44"/>
            <p:cNvCxnSpPr>
              <a:stCxn id="3660" idx="3"/>
              <a:endCxn id="3661" idx="1"/>
            </p:cNvCxnSpPr>
            <p:nvPr/>
          </p:nvCxnSpPr>
          <p:spPr>
            <a:xfrm flipH="1">
              <a:off x="2610000" y="2669100"/>
              <a:ext cx="1772400" cy="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63" name="Google Shape;3663;p44"/>
          <p:cNvSpPr/>
          <p:nvPr/>
        </p:nvSpPr>
        <p:spPr>
          <a:xfrm rot="5400000" flipH="1">
            <a:off x="4868980" y="2331300"/>
            <a:ext cx="457800" cy="6723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44"/>
          <p:cNvGrpSpPr/>
          <p:nvPr/>
        </p:nvGrpSpPr>
        <p:grpSpPr>
          <a:xfrm>
            <a:off x="4761450" y="2442450"/>
            <a:ext cx="1773000" cy="453300"/>
            <a:chOff x="4761450" y="2442450"/>
            <a:chExt cx="1773000" cy="453300"/>
          </a:xfrm>
        </p:grpSpPr>
        <p:sp>
          <p:nvSpPr>
            <p:cNvPr id="3665" name="Google Shape;3665;p44"/>
            <p:cNvSpPr/>
            <p:nvPr/>
          </p:nvSpPr>
          <p:spPr>
            <a:xfrm rot="5400000" flipH="1">
              <a:off x="5421300" y="1782600"/>
              <a:ext cx="453300" cy="1773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BBE18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66" name="Google Shape;3666;p44"/>
            <p:cNvCxnSpPr>
              <a:stCxn id="3665" idx="3"/>
              <a:endCxn id="3663" idx="1"/>
            </p:cNvCxnSpPr>
            <p:nvPr/>
          </p:nvCxnSpPr>
          <p:spPr>
            <a:xfrm rot="10800000">
              <a:off x="4761750" y="2667600"/>
              <a:ext cx="1772700" cy="1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67" name="Google Shape;3667;p44"/>
          <p:cNvGrpSpPr/>
          <p:nvPr/>
        </p:nvGrpSpPr>
        <p:grpSpPr>
          <a:xfrm>
            <a:off x="6913500" y="2442450"/>
            <a:ext cx="1773000" cy="453900"/>
            <a:chOff x="6913500" y="2442450"/>
            <a:chExt cx="1773000" cy="453900"/>
          </a:xfrm>
        </p:grpSpPr>
        <p:sp>
          <p:nvSpPr>
            <p:cNvPr id="3668" name="Google Shape;3668;p44"/>
            <p:cNvSpPr/>
            <p:nvPr/>
          </p:nvSpPr>
          <p:spPr>
            <a:xfrm rot="5400000" flipH="1">
              <a:off x="7573350" y="1782600"/>
              <a:ext cx="453300" cy="1773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BBE18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4"/>
            <p:cNvSpPr/>
            <p:nvPr/>
          </p:nvSpPr>
          <p:spPr>
            <a:xfrm rot="5400000" flipH="1">
              <a:off x="6884150" y="2472450"/>
              <a:ext cx="453300" cy="3945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70" name="Google Shape;3670;p44"/>
            <p:cNvCxnSpPr>
              <a:stCxn id="3668" idx="3"/>
              <a:endCxn id="3669" idx="1"/>
            </p:cNvCxnSpPr>
            <p:nvPr/>
          </p:nvCxnSpPr>
          <p:spPr>
            <a:xfrm flipH="1">
              <a:off x="6913500" y="2669100"/>
              <a:ext cx="1773000" cy="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9" name="Content Placeholder 20" descr="evolusiPL.jpg">
            <a:extLst>
              <a:ext uri="{FF2B5EF4-FFF2-40B4-BE49-F238E27FC236}">
                <a16:creationId xmlns:a16="http://schemas.microsoft.com/office/drawing/2014/main" id="{14139A04-83B1-4777-ACFA-B3A296215B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737" t="81776" r="1206"/>
          <a:stretch/>
        </p:blipFill>
        <p:spPr>
          <a:xfrm>
            <a:off x="113288" y="1038816"/>
            <a:ext cx="9030712" cy="1343778"/>
          </a:xfrm>
          <a:prstGeom prst="rect">
            <a:avLst/>
          </a:prstGeom>
        </p:spPr>
      </p:pic>
      <p:sp>
        <p:nvSpPr>
          <p:cNvPr id="40" name="Google Shape;3637;p44">
            <a:extLst>
              <a:ext uri="{FF2B5EF4-FFF2-40B4-BE49-F238E27FC236}">
                <a16:creationId xmlns:a16="http://schemas.microsoft.com/office/drawing/2014/main" id="{CC964523-C03D-4386-9DAD-FB7A206F50E5}"/>
              </a:ext>
            </a:extLst>
          </p:cNvPr>
          <p:cNvSpPr txBox="1"/>
          <p:nvPr/>
        </p:nvSpPr>
        <p:spPr>
          <a:xfrm>
            <a:off x="2609400" y="3023291"/>
            <a:ext cx="1886032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Era Stabil (</a:t>
            </a:r>
            <a:r>
              <a:rPr lang="en-ID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Kedua</a:t>
            </a: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) </a:t>
            </a:r>
            <a:endParaRPr lang="en-ID"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3638;p44">
            <a:extLst>
              <a:ext uri="{FF2B5EF4-FFF2-40B4-BE49-F238E27FC236}">
                <a16:creationId xmlns:a16="http://schemas.microsoft.com/office/drawing/2014/main" id="{ADAF898B-8762-4848-8A8B-B5C47E97948B}"/>
              </a:ext>
            </a:extLst>
          </p:cNvPr>
          <p:cNvSpPr txBox="1"/>
          <p:nvPr/>
        </p:nvSpPr>
        <p:spPr>
          <a:xfrm>
            <a:off x="2714728" y="3370329"/>
            <a:ext cx="2262465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Multi user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Realtime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Database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produk</a:t>
            </a:r>
            <a:endParaRPr lang="en-US"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3637;p44">
            <a:extLst>
              <a:ext uri="{FF2B5EF4-FFF2-40B4-BE49-F238E27FC236}">
                <a16:creationId xmlns:a16="http://schemas.microsoft.com/office/drawing/2014/main" id="{51BE05AA-3389-4331-8A19-E0586965D902}"/>
              </a:ext>
            </a:extLst>
          </p:cNvPr>
          <p:cNvSpPr txBox="1"/>
          <p:nvPr/>
        </p:nvSpPr>
        <p:spPr>
          <a:xfrm>
            <a:off x="4686663" y="3023291"/>
            <a:ext cx="1886032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Era </a:t>
            </a:r>
            <a:r>
              <a:rPr lang="en-ID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Mikro</a:t>
            </a: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(</a:t>
            </a:r>
            <a:r>
              <a:rPr lang="en-ID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Ketiga</a:t>
            </a: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) </a:t>
            </a:r>
            <a:endParaRPr lang="en-ID"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3638;p44">
            <a:extLst>
              <a:ext uri="{FF2B5EF4-FFF2-40B4-BE49-F238E27FC236}">
                <a16:creationId xmlns:a16="http://schemas.microsoft.com/office/drawing/2014/main" id="{67BA0C9A-EC20-4EBC-9066-97F78B6FFECC}"/>
              </a:ext>
            </a:extLst>
          </p:cNvPr>
          <p:cNvSpPr txBox="1"/>
          <p:nvPr/>
        </p:nvSpPr>
        <p:spPr>
          <a:xfrm>
            <a:off x="4791991" y="3393145"/>
            <a:ext cx="2121509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terdistribusi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embedded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intelegence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keras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muncul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biaya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rendah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3637;p44">
            <a:extLst>
              <a:ext uri="{FF2B5EF4-FFF2-40B4-BE49-F238E27FC236}">
                <a16:creationId xmlns:a16="http://schemas.microsoft.com/office/drawing/2014/main" id="{73926413-56EB-4692-8A2E-D010149E181E}"/>
              </a:ext>
            </a:extLst>
          </p:cNvPr>
          <p:cNvSpPr txBox="1"/>
          <p:nvPr/>
        </p:nvSpPr>
        <p:spPr>
          <a:xfrm>
            <a:off x="6733945" y="3021289"/>
            <a:ext cx="2226837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Era Modern (</a:t>
            </a:r>
            <a:r>
              <a:rPr lang="en-ID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Keempat</a:t>
            </a:r>
            <a:r>
              <a:rPr lang="en-ID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) </a:t>
            </a:r>
            <a:endParaRPr lang="en-ID"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3638;p44">
            <a:extLst>
              <a:ext uri="{FF2B5EF4-FFF2-40B4-BE49-F238E27FC236}">
                <a16:creationId xmlns:a16="http://schemas.microsoft.com/office/drawing/2014/main" id="{8E847BB2-1C8A-49BA-AB26-8AEE30F1C63D}"/>
              </a:ext>
            </a:extLst>
          </p:cNvPr>
          <p:cNvSpPr txBox="1"/>
          <p:nvPr/>
        </p:nvSpPr>
        <p:spPr>
          <a:xfrm>
            <a:off x="6913500" y="3370329"/>
            <a:ext cx="2121509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Expert System,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Jaringan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Syaraf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Tiruan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 Machine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Parallel Architecture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Komputer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Jaringan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TIPE PERANGKAT LUNAK</a:t>
            </a:r>
            <a:endParaRPr sz="1900" dirty="0"/>
          </a:p>
        </p:txBody>
      </p:sp>
      <p:sp>
        <p:nvSpPr>
          <p:cNvPr id="3842" name="Google Shape;3842;p50"/>
          <p:cNvSpPr/>
          <p:nvPr/>
        </p:nvSpPr>
        <p:spPr>
          <a:xfrm>
            <a:off x="400556" y="1339616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System Software</a:t>
            </a:r>
          </a:p>
        </p:txBody>
      </p:sp>
      <p:sp>
        <p:nvSpPr>
          <p:cNvPr id="3844" name="Google Shape;3844;p50"/>
          <p:cNvSpPr/>
          <p:nvPr/>
        </p:nvSpPr>
        <p:spPr>
          <a:xfrm>
            <a:off x="400556" y="2195899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Real-time Software</a:t>
            </a:r>
          </a:p>
        </p:txBody>
      </p:sp>
      <p:sp>
        <p:nvSpPr>
          <p:cNvPr id="3846" name="Google Shape;3846;p50"/>
          <p:cNvSpPr/>
          <p:nvPr/>
        </p:nvSpPr>
        <p:spPr>
          <a:xfrm>
            <a:off x="400556" y="3142345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Business Software</a:t>
            </a:r>
          </a:p>
        </p:txBody>
      </p:sp>
      <p:sp>
        <p:nvSpPr>
          <p:cNvPr id="3848" name="Google Shape;3848;p50"/>
          <p:cNvSpPr/>
          <p:nvPr/>
        </p:nvSpPr>
        <p:spPr>
          <a:xfrm>
            <a:off x="400556" y="4088791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Engineering &amp; Scientific Software</a:t>
            </a:r>
          </a:p>
        </p:txBody>
      </p:sp>
      <p:sp>
        <p:nvSpPr>
          <p:cNvPr id="21" name="Google Shape;3638;p44">
            <a:extLst>
              <a:ext uri="{FF2B5EF4-FFF2-40B4-BE49-F238E27FC236}">
                <a16:creationId xmlns:a16="http://schemas.microsoft.com/office/drawing/2014/main" id="{42485A0F-5119-4F54-B2E3-2AE532BCA764}"/>
              </a:ext>
            </a:extLst>
          </p:cNvPr>
          <p:cNvSpPr txBox="1"/>
          <p:nvPr/>
        </p:nvSpPr>
        <p:spPr>
          <a:xfrm>
            <a:off x="3183960" y="1249016"/>
            <a:ext cx="5553596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Sekumpulan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program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melayani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program–program  lain,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misalnya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operasi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kompiler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editor,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utilitas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pengatur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file, driver,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prosesor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telekomunikasi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Program-program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mengontrol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menganalisis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/ 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memonitor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kejadian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dunia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nyata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saat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terjadinya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Misalnya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program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mengontrol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mesin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industri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rtl="0">
              <a:spcBef>
                <a:spcPts val="0"/>
              </a:spcBef>
            </a:pPr>
            <a:endParaRPr lang="en-US"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Program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pemrosesan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di dunia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bisnis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mulai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payroll, account payable, inventory, post system,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sampai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manajemen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bisa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mengakses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satu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database. </a:t>
            </a:r>
          </a:p>
          <a:p>
            <a:pPr lvl="1"/>
            <a:endParaRPr lang="en-US"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Jangkauan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aplikasinya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meliputi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astronomi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vulkanologi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kedokteran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analisis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otomotif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biologi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mesin-mesin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pabrik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sampai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bantu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perancangan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(computer aided design)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konstuksi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bangunan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komponen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elektronik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rancangan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mesin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simulasi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sitem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dan lain-lain.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endParaRPr lang="en-US"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284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TIPE PERANGKAT LUNAK</a:t>
            </a:r>
            <a:endParaRPr sz="1900" dirty="0"/>
          </a:p>
        </p:txBody>
      </p:sp>
      <p:sp>
        <p:nvSpPr>
          <p:cNvPr id="17" name="Google Shape;3842;p50">
            <a:extLst>
              <a:ext uri="{FF2B5EF4-FFF2-40B4-BE49-F238E27FC236}">
                <a16:creationId xmlns:a16="http://schemas.microsoft.com/office/drawing/2014/main" id="{9B743832-CE38-4719-B282-FC7327AC41BB}"/>
              </a:ext>
            </a:extLst>
          </p:cNvPr>
          <p:cNvSpPr/>
          <p:nvPr/>
        </p:nvSpPr>
        <p:spPr>
          <a:xfrm>
            <a:off x="303871" y="1558101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Embedded Software</a:t>
            </a:r>
          </a:p>
        </p:txBody>
      </p:sp>
      <p:sp>
        <p:nvSpPr>
          <p:cNvPr id="18" name="Google Shape;3844;p50">
            <a:extLst>
              <a:ext uri="{FF2B5EF4-FFF2-40B4-BE49-F238E27FC236}">
                <a16:creationId xmlns:a16="http://schemas.microsoft.com/office/drawing/2014/main" id="{7492FB87-2771-41CC-B88F-5D09D77AFFB4}"/>
              </a:ext>
            </a:extLst>
          </p:cNvPr>
          <p:cNvSpPr/>
          <p:nvPr/>
        </p:nvSpPr>
        <p:spPr>
          <a:xfrm>
            <a:off x="303871" y="2414384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PC Software</a:t>
            </a:r>
          </a:p>
        </p:txBody>
      </p:sp>
      <p:sp>
        <p:nvSpPr>
          <p:cNvPr id="19" name="Google Shape;3846;p50">
            <a:extLst>
              <a:ext uri="{FF2B5EF4-FFF2-40B4-BE49-F238E27FC236}">
                <a16:creationId xmlns:a16="http://schemas.microsoft.com/office/drawing/2014/main" id="{9551A21D-7F9C-4937-98C3-D0D31CC2C70F}"/>
              </a:ext>
            </a:extLst>
          </p:cNvPr>
          <p:cNvSpPr/>
          <p:nvPr/>
        </p:nvSpPr>
        <p:spPr>
          <a:xfrm>
            <a:off x="303871" y="3270668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Web-based Software</a:t>
            </a:r>
          </a:p>
        </p:txBody>
      </p:sp>
      <p:sp>
        <p:nvSpPr>
          <p:cNvPr id="20" name="Google Shape;3848;p50">
            <a:extLst>
              <a:ext uri="{FF2B5EF4-FFF2-40B4-BE49-F238E27FC236}">
                <a16:creationId xmlns:a16="http://schemas.microsoft.com/office/drawing/2014/main" id="{034217CA-BDF1-42D8-9631-C2E7987F7C46}"/>
              </a:ext>
            </a:extLst>
          </p:cNvPr>
          <p:cNvSpPr/>
          <p:nvPr/>
        </p:nvSpPr>
        <p:spPr>
          <a:xfrm>
            <a:off x="303871" y="4126951"/>
            <a:ext cx="3021956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Artificial Intelligence Software</a:t>
            </a:r>
          </a:p>
        </p:txBody>
      </p:sp>
      <p:sp>
        <p:nvSpPr>
          <p:cNvPr id="11" name="Google Shape;3638;p44">
            <a:extLst>
              <a:ext uri="{FF2B5EF4-FFF2-40B4-BE49-F238E27FC236}">
                <a16:creationId xmlns:a16="http://schemas.microsoft.com/office/drawing/2014/main" id="{66F9A0AF-E163-4D9C-94D7-FCB12465585B}"/>
              </a:ext>
            </a:extLst>
          </p:cNvPr>
          <p:cNvSpPr txBox="1"/>
          <p:nvPr/>
        </p:nvSpPr>
        <p:spPr>
          <a:xfrm>
            <a:off x="3393933" y="1376901"/>
            <a:ext cx="5553596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disertakan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berfungsi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mengontrol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hasil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serta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tersebut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Contoh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: key pad control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microwave,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fungsi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digital pada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automobil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pengontrol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bahan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bakar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penampilan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dash board,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rem,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dll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</a:pPr>
            <a:r>
              <a:rPr lang="sv-SE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Program–program yang bisa dijalankan pada  komputer personal. Contoh : pengolah kata, multimedia, hiburan, manajemen database, aplikasi keuangan bisnis, dll.</a:t>
            </a:r>
          </a:p>
          <a:p>
            <a:pPr lvl="0" rtl="0">
              <a:spcBef>
                <a:spcPts val="0"/>
              </a:spcBef>
            </a:pPr>
            <a:endParaRPr lang="sv-SE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r>
              <a:rPr lang="sv-SE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 pakar atau disebut juga sistem berbasis pengetahuan. Program yang digunakan untuk  menggerakkan/mengontrol robot, permainan game, pengolah gambar dan pola</a:t>
            </a:r>
          </a:p>
          <a:p>
            <a:pPr lvl="0" rtl="0">
              <a:spcBef>
                <a:spcPts val="0"/>
              </a:spcBef>
            </a:pPr>
            <a:endParaRPr lang="sv-SE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r>
              <a:rPr lang="sv-SE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 pakar atau disebut juga sistem berbasis pengetahuan. Program yang digunakan untuk menggerakkan/mengontrol robot, permainan game, pengolah gambar dan pola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endParaRPr lang="sv-SE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endParaRPr lang="sv-SE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spcAft>
                <a:spcPts val="600"/>
              </a:spcAft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8937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Google Shape;4108;p58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HARGA PERANGKAT LUNAK</a:t>
            </a:r>
            <a:endParaRPr sz="1900" dirty="0"/>
          </a:p>
        </p:txBody>
      </p:sp>
      <p:sp>
        <p:nvSpPr>
          <p:cNvPr id="4109" name="Google Shape;4109;p58"/>
          <p:cNvSpPr/>
          <p:nvPr/>
        </p:nvSpPr>
        <p:spPr>
          <a:xfrm>
            <a:off x="457150" y="1234736"/>
            <a:ext cx="8229600" cy="61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Harga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sering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didominasi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biaya-biaya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computer.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Biaya-biaya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software pada PC &gt;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Biaya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hardware.</a:t>
            </a:r>
          </a:p>
        </p:txBody>
      </p:sp>
      <p:sp>
        <p:nvSpPr>
          <p:cNvPr id="13" name="Google Shape;4109;p58">
            <a:extLst>
              <a:ext uri="{FF2B5EF4-FFF2-40B4-BE49-F238E27FC236}">
                <a16:creationId xmlns:a16="http://schemas.microsoft.com/office/drawing/2014/main" id="{C752A427-93C8-49A1-B448-3DDDB8D460F9}"/>
              </a:ext>
            </a:extLst>
          </p:cNvPr>
          <p:cNvSpPr/>
          <p:nvPr/>
        </p:nvSpPr>
        <p:spPr>
          <a:xfrm>
            <a:off x="457150" y="2167272"/>
            <a:ext cx="8229600" cy="104526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Biaya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digunakan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memelihara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dibandingkan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awal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membangun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tsb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Harga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pemeliharaan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bisa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beberapa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kali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lipat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hidup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lama.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Alasan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desain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kode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menjadi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sulit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4" name="Google Shape;4109;p58">
            <a:extLst>
              <a:ext uri="{FF2B5EF4-FFF2-40B4-BE49-F238E27FC236}">
                <a16:creationId xmlns:a16="http://schemas.microsoft.com/office/drawing/2014/main" id="{A5E2C7B3-38BE-4D80-8332-C610E6415893}"/>
              </a:ext>
            </a:extLst>
          </p:cNvPr>
          <p:cNvSpPr/>
          <p:nvPr/>
        </p:nvSpPr>
        <p:spPr>
          <a:xfrm>
            <a:off x="457150" y="3450605"/>
            <a:ext cx="8229600" cy="619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Pembangunan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berkaitan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biaya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efektif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6140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3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CIRI-CIRI PERANGKAT LUNAK YANG BAIK</a:t>
            </a:r>
            <a:endParaRPr sz="1900" dirty="0"/>
          </a:p>
        </p:txBody>
      </p:sp>
      <p:grpSp>
        <p:nvGrpSpPr>
          <p:cNvPr id="3606" name="Google Shape;3606;p43"/>
          <p:cNvGrpSpPr/>
          <p:nvPr/>
        </p:nvGrpSpPr>
        <p:grpSpPr>
          <a:xfrm>
            <a:off x="457200" y="1164849"/>
            <a:ext cx="8229600" cy="858159"/>
            <a:chOff x="457200" y="1164850"/>
            <a:chExt cx="8229600" cy="799800"/>
          </a:xfrm>
        </p:grpSpPr>
        <p:sp>
          <p:nvSpPr>
            <p:cNvPr id="3607" name="Google Shape;3607;p43"/>
            <p:cNvSpPr/>
            <p:nvPr/>
          </p:nvSpPr>
          <p:spPr>
            <a:xfrm>
              <a:off x="457200" y="1164850"/>
              <a:ext cx="799800" cy="7998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01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4208700" y="1186150"/>
              <a:ext cx="4478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Autofit/>
            </a:bodyPr>
            <a:lstStyle/>
            <a:p>
              <a:pPr marL="457200" marR="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ontserrat"/>
                <a:buChar char="●"/>
              </a:pPr>
              <a:endPara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marR="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ontserrat"/>
                <a:buChar char="●"/>
              </a:pPr>
              <a:r>
                <a:rPr lang="sv-SE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Perangkat Lunak harus sesuai dengan kebutuhan User</a:t>
              </a:r>
            </a:p>
            <a:p>
              <a:pPr marL="457200" marR="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ontserrat"/>
                <a:buChar char="●"/>
              </a:pPr>
              <a:r>
                <a:rPr lang="sv-SE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Perangkat Lunak harus diterima oleh user ketika telah dirancang </a:t>
              </a:r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1912350" y="1311100"/>
              <a:ext cx="16410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000" dirty="0">
                  <a:solidFill>
                    <a:schemeClr val="dk2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Usability</a:t>
              </a:r>
              <a:endParaRPr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610" name="Google Shape;3610;p43"/>
          <p:cNvGrpSpPr/>
          <p:nvPr/>
        </p:nvGrpSpPr>
        <p:grpSpPr>
          <a:xfrm>
            <a:off x="457200" y="2094425"/>
            <a:ext cx="8229600" cy="799800"/>
            <a:chOff x="457200" y="2094425"/>
            <a:chExt cx="8229600" cy="799800"/>
          </a:xfrm>
        </p:grpSpPr>
        <p:sp>
          <p:nvSpPr>
            <p:cNvPr id="3611" name="Google Shape;3611;p43"/>
            <p:cNvSpPr/>
            <p:nvPr/>
          </p:nvSpPr>
          <p:spPr>
            <a:xfrm>
              <a:off x="4208700" y="2115725"/>
              <a:ext cx="4478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Autofit/>
            </a:bodyPr>
            <a:lstStyle/>
            <a:p>
              <a:pPr marL="457200" marR="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Montserrat"/>
                <a:buChar char="●"/>
              </a:pPr>
              <a:endPara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marR="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Montserrat"/>
                <a:buChar char="●"/>
              </a:pPr>
              <a:r>
                <a:rPr lang="sv-SE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Perangkat Lunak harus dapat dipercaya dan diandalkan</a:t>
              </a:r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457200" y="2094425"/>
              <a:ext cx="799800" cy="799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02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1912350" y="2240675"/>
              <a:ext cx="16410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000" dirty="0">
                  <a:solidFill>
                    <a:schemeClr val="dk2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Reliable</a:t>
              </a:r>
              <a:endParaRPr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614" name="Google Shape;3614;p43"/>
          <p:cNvGrpSpPr/>
          <p:nvPr/>
        </p:nvGrpSpPr>
        <p:grpSpPr>
          <a:xfrm>
            <a:off x="457200" y="3024000"/>
            <a:ext cx="8229600" cy="799800"/>
            <a:chOff x="457200" y="3024000"/>
            <a:chExt cx="8229600" cy="799800"/>
          </a:xfrm>
        </p:grpSpPr>
        <p:sp>
          <p:nvSpPr>
            <p:cNvPr id="3615" name="Google Shape;3615;p43"/>
            <p:cNvSpPr/>
            <p:nvPr/>
          </p:nvSpPr>
          <p:spPr>
            <a:xfrm>
              <a:off x="4208700" y="3045300"/>
              <a:ext cx="4478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Autofit/>
            </a:bodyPr>
            <a:lstStyle/>
            <a:p>
              <a:pPr marL="457200" marR="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Montserrat"/>
                <a:buChar char="●"/>
              </a:pPr>
              <a:endPara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marR="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400"/>
                <a:buFont typeface="Montserrat"/>
                <a:buChar char="●"/>
              </a:pPr>
              <a:r>
                <a:rPr lang="sv-SE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Perangkat Lunak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harus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berkembang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untuk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memenuhi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perubahan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kebutuhan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457200" y="3024000"/>
              <a:ext cx="799800" cy="7998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03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1912350" y="3170250"/>
              <a:ext cx="16410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dirty="0" err="1">
                  <a:solidFill>
                    <a:schemeClr val="dk2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Maintenability</a:t>
              </a:r>
              <a:endParaRPr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618" name="Google Shape;3618;p43"/>
          <p:cNvGrpSpPr/>
          <p:nvPr/>
        </p:nvGrpSpPr>
        <p:grpSpPr>
          <a:xfrm>
            <a:off x="457200" y="3953575"/>
            <a:ext cx="8229600" cy="799800"/>
            <a:chOff x="457200" y="3953575"/>
            <a:chExt cx="8229600" cy="799800"/>
          </a:xfrm>
        </p:grpSpPr>
        <p:sp>
          <p:nvSpPr>
            <p:cNvPr id="3619" name="Google Shape;3619;p43"/>
            <p:cNvSpPr/>
            <p:nvPr/>
          </p:nvSpPr>
          <p:spPr>
            <a:xfrm>
              <a:off x="4208700" y="3974875"/>
              <a:ext cx="44781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91425" bIns="45700" anchor="t" anchorCtr="0">
              <a:noAutofit/>
            </a:bodyPr>
            <a:lstStyle/>
            <a:p>
              <a:pPr marL="457200" marR="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ontserrat"/>
                <a:buChar char="●"/>
              </a:pPr>
              <a:endPara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marR="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ontserrat"/>
                <a:buChar char="●"/>
              </a:pPr>
              <a:r>
                <a:rPr lang="sv-SE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Perangkat Lunak tidak boleh menyia-nyiakan penggunaan sumber daya sistem.</a:t>
              </a:r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457200" y="3953575"/>
              <a:ext cx="799800" cy="79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04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1912350" y="4099825"/>
              <a:ext cx="1641000" cy="50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000" dirty="0" err="1">
                  <a:solidFill>
                    <a:schemeClr val="dk2"/>
                  </a:solidFill>
                  <a:latin typeface="Abril Fatface"/>
                </a:rPr>
                <a:t>Efisien</a:t>
              </a:r>
              <a:endParaRPr lang="en-ID" sz="2000" dirty="0">
                <a:solidFill>
                  <a:schemeClr val="dk2"/>
                </a:solidFill>
                <a:latin typeface="Abril Fatface"/>
                <a:sym typeface="Abril Fatface"/>
              </a:endParaRPr>
            </a:p>
          </p:txBody>
        </p:sp>
      </p:grpSp>
      <p:cxnSp>
        <p:nvCxnSpPr>
          <p:cNvPr id="3622" name="Google Shape;3622;p43"/>
          <p:cNvCxnSpPr>
            <a:stCxn id="3607" idx="6"/>
            <a:endCxn id="3609" idx="1"/>
          </p:cNvCxnSpPr>
          <p:nvPr/>
        </p:nvCxnSpPr>
        <p:spPr>
          <a:xfrm flipV="1">
            <a:off x="1257000" y="1593928"/>
            <a:ext cx="655350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623" name="Google Shape;3623;p43"/>
          <p:cNvCxnSpPr>
            <a:stCxn id="3609" idx="3"/>
            <a:endCxn id="3608" idx="1"/>
          </p:cNvCxnSpPr>
          <p:nvPr/>
        </p:nvCxnSpPr>
        <p:spPr>
          <a:xfrm>
            <a:off x="3553350" y="1593928"/>
            <a:ext cx="655350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624" name="Google Shape;3624;p43"/>
          <p:cNvCxnSpPr>
            <a:stCxn id="3612" idx="6"/>
            <a:endCxn id="3613" idx="1"/>
          </p:cNvCxnSpPr>
          <p:nvPr/>
        </p:nvCxnSpPr>
        <p:spPr>
          <a:xfrm>
            <a:off x="1257000" y="2494325"/>
            <a:ext cx="65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625" name="Google Shape;3625;p43"/>
          <p:cNvCxnSpPr>
            <a:stCxn id="3613" idx="3"/>
            <a:endCxn id="3611" idx="1"/>
          </p:cNvCxnSpPr>
          <p:nvPr/>
        </p:nvCxnSpPr>
        <p:spPr>
          <a:xfrm>
            <a:off x="3553350" y="2494325"/>
            <a:ext cx="65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626" name="Google Shape;3626;p43"/>
          <p:cNvCxnSpPr>
            <a:stCxn id="3616" idx="6"/>
            <a:endCxn id="3617" idx="1"/>
          </p:cNvCxnSpPr>
          <p:nvPr/>
        </p:nvCxnSpPr>
        <p:spPr>
          <a:xfrm>
            <a:off x="1257000" y="3423900"/>
            <a:ext cx="65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627" name="Google Shape;3627;p43"/>
          <p:cNvCxnSpPr>
            <a:stCxn id="3617" idx="3"/>
            <a:endCxn id="3615" idx="1"/>
          </p:cNvCxnSpPr>
          <p:nvPr/>
        </p:nvCxnSpPr>
        <p:spPr>
          <a:xfrm>
            <a:off x="3553350" y="3423900"/>
            <a:ext cx="65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628" name="Google Shape;3628;p43"/>
          <p:cNvCxnSpPr>
            <a:stCxn id="3620" idx="6"/>
            <a:endCxn id="3621" idx="1"/>
          </p:cNvCxnSpPr>
          <p:nvPr/>
        </p:nvCxnSpPr>
        <p:spPr>
          <a:xfrm>
            <a:off x="1257000" y="4353475"/>
            <a:ext cx="65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629" name="Google Shape;3629;p43"/>
          <p:cNvCxnSpPr>
            <a:stCxn id="3621" idx="3"/>
            <a:endCxn id="3619" idx="1"/>
          </p:cNvCxnSpPr>
          <p:nvPr/>
        </p:nvCxnSpPr>
        <p:spPr>
          <a:xfrm>
            <a:off x="3553350" y="4353475"/>
            <a:ext cx="65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Global Expansion Consulting Infographics Toolkit by Slidesgo">
  <a:themeElements>
    <a:clrScheme name="Simple Light">
      <a:dk1>
        <a:srgbClr val="4088BE"/>
      </a:dk1>
      <a:lt1>
        <a:srgbClr val="FFFFFF"/>
      </a:lt1>
      <a:dk2>
        <a:srgbClr val="595959"/>
      </a:dk2>
      <a:lt2>
        <a:srgbClr val="FFFAEB"/>
      </a:lt2>
      <a:accent1>
        <a:srgbClr val="FF736E"/>
      </a:accent1>
      <a:accent2>
        <a:srgbClr val="9FC5E8"/>
      </a:accent2>
      <a:accent3>
        <a:srgbClr val="999999"/>
      </a:accent3>
      <a:accent4>
        <a:srgbClr val="F8B0AD"/>
      </a:accent4>
      <a:accent5>
        <a:srgbClr val="4088BE"/>
      </a:accent5>
      <a:accent6>
        <a:srgbClr val="FCD66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853</Words>
  <Application>Microsoft Office PowerPoint</Application>
  <PresentationFormat>On-screen Show (16:9)</PresentationFormat>
  <Paragraphs>142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Montserrat</vt:lpstr>
      <vt:lpstr>Montserrat Medium</vt:lpstr>
      <vt:lpstr>Abril Fatface</vt:lpstr>
      <vt:lpstr>Montserrat SemiBold</vt:lpstr>
      <vt:lpstr>Arial</vt:lpstr>
      <vt:lpstr>Global Expansion Consulting Infographics Toolkit by Slidesgo</vt:lpstr>
      <vt:lpstr>PENGENALAN PERANGKAT LUNAK</vt:lpstr>
      <vt:lpstr>PENGERTIAN PERANGKAT LUNAK</vt:lpstr>
      <vt:lpstr>Produk Perangkat Lunak Yang Dibangun</vt:lpstr>
      <vt:lpstr>KARAKTERISTIK PERANGKAT LUNAK</vt:lpstr>
      <vt:lpstr>EVOLUSI PERANGKAT LUNAK</vt:lpstr>
      <vt:lpstr>TIPE PERANGKAT LUNAK</vt:lpstr>
      <vt:lpstr>TIPE PERANGKAT LUNAK</vt:lpstr>
      <vt:lpstr>HARGA PERANGKAT LUNAK</vt:lpstr>
      <vt:lpstr>CIRI-CIRI PERANGKAT LUNAK YANG BAIK</vt:lpstr>
      <vt:lpstr>KRISIS PERANGKAT LUNAK</vt:lpstr>
      <vt:lpstr>Contoh Kegagalan Perangkat Lunak yang fatal</vt:lpstr>
      <vt:lpstr>Penyebab Krisis Perangkat Lunak?</vt:lpstr>
      <vt:lpstr>Penyebab Krisis Perangkat Lunak?</vt:lpstr>
      <vt:lpstr>Bagaimana Pemecahannya?</vt:lpstr>
      <vt:lpstr>TUGAS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PERANGKAT LUNAK</dc:title>
  <cp:lastModifiedBy>millati izzatillah</cp:lastModifiedBy>
  <cp:revision>54</cp:revision>
  <dcterms:modified xsi:type="dcterms:W3CDTF">2021-09-08T02:47:19Z</dcterms:modified>
</cp:coreProperties>
</file>