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661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42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9889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0163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234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7207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222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987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1743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6961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7314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8/17/2020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78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456AE5-8DCE-4E90-8E76-0702F697E5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414"/>
          <a:stretch/>
        </p:blipFill>
        <p:spPr>
          <a:xfrm>
            <a:off x="-2" y="0"/>
            <a:ext cx="1219200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bg1">
                  <a:alpha val="30000"/>
                </a:schemeClr>
              </a:gs>
              <a:gs pos="30000">
                <a:schemeClr val="bg1">
                  <a:alpha val="2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4A86761-69DD-4C3A-A8BE-245CC244FC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1272" y="2705622"/>
            <a:ext cx="5862181" cy="526093"/>
          </a:xfrm>
        </p:spPr>
        <p:txBody>
          <a:bodyPr>
            <a:normAutofit fontScale="90000"/>
          </a:bodyPr>
          <a:lstStyle/>
          <a:p>
            <a:br>
              <a:rPr lang="en-US" sz="5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r>
              <a:rPr lang="en-US" sz="5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What question</a:t>
            </a:r>
            <a:b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n-ID" dirty="0">
              <a:solidFill>
                <a:schemeClr val="bg2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34A10E0-4E1B-4B45-98E6-CE4E754553B7}"/>
              </a:ext>
            </a:extLst>
          </p:cNvPr>
          <p:cNvSpPr txBox="1"/>
          <p:nvPr/>
        </p:nvSpPr>
        <p:spPr>
          <a:xfrm>
            <a:off x="137787" y="3401276"/>
            <a:ext cx="1219199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Reading comprehension</a:t>
            </a:r>
            <a:endParaRPr lang="en-ID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0713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CA345-E496-45C6-9F03-627AE8391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50941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i="1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Read the following dialogue and answer the questions.</a:t>
            </a:r>
            <a:br>
              <a:rPr lang="en-ID" sz="36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r>
              <a:rPr lang="en-US" sz="3600" i="1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 </a:t>
            </a:r>
            <a:br>
              <a:rPr lang="en-ID" sz="36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endParaRPr lang="en-ID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F5282-5AF8-4CB4-8E8C-9FF18E71C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242"/>
            <a:ext cx="11353800" cy="473553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Richard	: Hi Dave, you seem to really enjoy listening to the mp3 songs on your phone</a:t>
            </a:r>
            <a:endParaRPr lang="en-ID" sz="18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Dave 	 	: Oh Hi Richard, yeah I just had these songs two days ago</a:t>
            </a:r>
            <a:endParaRPr lang="en-ID" sz="18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Richard	: Where did you get the songs? Did you download them from the internet?</a:t>
            </a:r>
            <a:endParaRPr lang="en-ID" sz="18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Dave		: Yes, I did.</a:t>
            </a:r>
            <a:endParaRPr lang="en-ID" sz="18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Richard	: What site did you visit?</a:t>
            </a:r>
            <a:endParaRPr lang="en-ID" sz="18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Dave		: I visited some sites. </a:t>
            </a:r>
            <a:endParaRPr lang="en-ID" sz="18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Richard	: I think I will download my favorite rock songs tonight.</a:t>
            </a:r>
            <a:endParaRPr lang="en-ID" sz="18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Dave		: I know some big bands whose songs you should listen to.</a:t>
            </a:r>
            <a:endParaRPr lang="en-ID" sz="18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Richard	: Really, can you tell me who they are</a:t>
            </a:r>
            <a:endParaRPr lang="en-ID" sz="18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Dave		: Let’s see. Which band do you prefer: Nirvana or </a:t>
            </a:r>
            <a:r>
              <a:rPr lang="en-US" sz="1800" dirty="0" err="1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Metalica</a:t>
            </a:r>
            <a:r>
              <a:rPr lang="en-US" sz="18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?</a:t>
            </a:r>
            <a:endParaRPr lang="en-ID" sz="18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Richard	: I don’t know. Where are they from?</a:t>
            </a:r>
            <a:endParaRPr lang="en-ID" sz="18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Dave		: Both of them are from the United States. Nirvana disbanded because of its </a:t>
            </a:r>
            <a:r>
              <a:rPr lang="en-ID" sz="1800" dirty="0">
                <a:latin typeface="Book Antiqua" panose="020406020503050303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n-US" sz="18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vocalist death.</a:t>
            </a:r>
            <a:endParaRPr lang="en-ID" sz="18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Richard	: When did he die?</a:t>
            </a:r>
            <a:endParaRPr lang="en-ID" sz="18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Dave		: He died in 1994. It was a long time ago.</a:t>
            </a:r>
            <a:endParaRPr lang="en-ID" sz="18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Richard	: And </a:t>
            </a:r>
            <a:r>
              <a:rPr lang="en-US" sz="1800" dirty="0" err="1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Metalica</a:t>
            </a:r>
            <a:r>
              <a:rPr lang="en-US" sz="18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?</a:t>
            </a:r>
            <a:endParaRPr lang="en-ID" sz="18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Dave		: Oh, It’s also great. It still exists until now. Come on, you have to</a:t>
            </a:r>
            <a:r>
              <a:rPr lang="en-ID" sz="1800" dirty="0">
                <a:latin typeface="Book Antiqua" panose="020406020503050303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 </a:t>
            </a:r>
            <a:r>
              <a:rPr lang="en-US" sz="18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decide.</a:t>
            </a:r>
            <a:endParaRPr lang="en-ID" sz="18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Richard	: OK! I choose Nirvana.</a:t>
            </a:r>
            <a:endParaRPr lang="en-ID" sz="18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Segoe UI" panose="020B0502040204020203" pitchFamily="34" charset="0"/>
              </a:rPr>
              <a:t>Dave		: so great choice!</a:t>
            </a:r>
            <a:endParaRPr lang="en-ID" sz="18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ID" sz="1800" dirty="0">
              <a:latin typeface="Book Antiqua" panose="02040602050305030304" pitchFamily="18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887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C0660-FB81-4945-AED6-5365C2BDE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8410"/>
            <a:ext cx="11353800" cy="641958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What is the topic of the dialogue?</a:t>
            </a:r>
            <a:endParaRPr lang="en-ID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How many people are there in the dialogue, who are they?</a:t>
            </a:r>
            <a:endParaRPr lang="en-ID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</a:t>
            </a:r>
            <a:r>
              <a:rPr lang="en-US" i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Sorry, what did you say?</a:t>
            </a:r>
            <a:endParaRPr lang="en-ID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Why did Dave ask this question? </a:t>
            </a:r>
            <a:endParaRPr lang="en-ID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…</a:t>
            </a:r>
            <a:r>
              <a:rPr lang="en-US" i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Where are </a:t>
            </a:r>
            <a:r>
              <a:rPr lang="en-US" b="1" i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en-US" i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from?</a:t>
            </a:r>
            <a:r>
              <a:rPr lang="en-US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ID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What does </a:t>
            </a:r>
            <a:r>
              <a:rPr lang="en-US" b="1" i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‘they’</a:t>
            </a:r>
            <a:r>
              <a:rPr lang="en-US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refer to? </a:t>
            </a:r>
            <a:endParaRPr lang="en-ID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Can you find WH questions in the dialogue? Write them!</a:t>
            </a:r>
            <a:endParaRPr lang="en-ID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D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836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9A4BA-2D46-423D-AAAD-5C8A3907A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0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Grammar Focus</a:t>
            </a:r>
            <a:b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dirty="0">
                <a:effectLst/>
                <a:latin typeface="Book Antiqua" panose="02040602050305030304" pitchFamily="18" charset="0"/>
                <a:ea typeface="Calibri" panose="020F0502020204030204" pitchFamily="34" charset="0"/>
              </a:rPr>
              <a:t>WH Question</a:t>
            </a:r>
            <a:endParaRPr lang="en-ID" sz="2400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09F7A-CFBD-4EF8-946E-88BE1440B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0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What</a:t>
            </a:r>
            <a:endParaRPr lang="en-ID" sz="20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‘What’ is used to ask for information about something.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Example:    What did you buy yesterday?</a:t>
            </a:r>
            <a:r>
              <a:rPr lang="en-ID" sz="20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			      </a:t>
            </a:r>
            <a:r>
              <a:rPr lang="en-US" sz="20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is your favorite food?</a:t>
            </a:r>
            <a:endParaRPr lang="en-ID" sz="20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0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When</a:t>
            </a:r>
            <a:endParaRPr lang="en-ID" sz="20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‘When’ is used to ask about the time.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Example:     When will you come?						         	                      When did the accident happen?</a:t>
            </a:r>
            <a:endParaRPr lang="en-ID" sz="20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0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Where</a:t>
            </a:r>
            <a:endParaRPr lang="en-ID" sz="20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‘Where’ is used to ask about the place.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Example:     Where are you from?</a:t>
            </a:r>
            <a:r>
              <a:rPr lang="en-ID" sz="20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				       </a:t>
            </a:r>
            <a:r>
              <a:rPr lang="en-US" sz="20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Where will you go?</a:t>
            </a:r>
            <a:endParaRPr lang="en-ID" sz="20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0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Who</a:t>
            </a:r>
            <a:endParaRPr lang="en-ID" sz="20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‘Who’ is used to ask about the identity of person/people.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0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Example:      Who are those men? 								        Who sent you this email?   </a:t>
            </a:r>
            <a:endParaRPr lang="en-ID" sz="20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ID" sz="2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010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1B875-D3A3-42C2-9301-DE1C3C4D6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Grammar Focus</a:t>
            </a:r>
            <a:b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en-ID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dirty="0">
                <a:effectLst/>
                <a:latin typeface="Book Antiqua" panose="02040602050305030304" pitchFamily="18" charset="0"/>
                <a:ea typeface="Calibri" panose="020F0502020204030204" pitchFamily="34" charset="0"/>
              </a:rPr>
              <a:t>WH Question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524DF-3704-41AA-9476-DE9AFC26C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2232"/>
            <a:ext cx="8843375" cy="4800643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US" sz="16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Whose</a:t>
            </a:r>
            <a:endParaRPr lang="en-ID" sz="16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n-US" sz="16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‘Whose’ is used to ask about possession. </a:t>
            </a:r>
          </a:p>
          <a:p>
            <a:pPr marL="457200" lvl="1" indent="0" algn="just">
              <a:lnSpc>
                <a:spcPct val="100000"/>
              </a:lnSpc>
              <a:buNone/>
            </a:pPr>
            <a:r>
              <a:rPr lang="en-US" sz="16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Example:  Whose bag is this?</a:t>
            </a:r>
            <a:r>
              <a:rPr lang="en-US" sz="16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			          </a:t>
            </a:r>
            <a:r>
              <a:rPr lang="en-US" sz="16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Whose cake did you eat?</a:t>
            </a:r>
            <a:endParaRPr lang="en-ID" sz="16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n-US" sz="16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Which</a:t>
            </a:r>
            <a:endParaRPr lang="en-ID" sz="16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n-US" sz="16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‘Which’ is used to ask about choice. </a:t>
            </a:r>
          </a:p>
          <a:p>
            <a:pPr marL="457200" lvl="1" indent="0" algn="just">
              <a:lnSpc>
                <a:spcPct val="100000"/>
              </a:lnSpc>
              <a:buNone/>
            </a:pPr>
            <a:r>
              <a:rPr lang="en-US" sz="16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Example:  Which color of cap do you like?	</a:t>
            </a:r>
            <a:r>
              <a:rPr lang="en-ID" sz="16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	           </a:t>
            </a:r>
            <a:r>
              <a:rPr lang="en-US" sz="16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Which way did you choose?</a:t>
            </a:r>
            <a:endParaRPr lang="en-ID" sz="16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n-US" sz="16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Why</a:t>
            </a:r>
            <a:endParaRPr lang="en-ID" sz="16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n-US" sz="16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‘Why’ is used to ask about reasons. </a:t>
            </a:r>
          </a:p>
          <a:p>
            <a:pPr marL="457200" lvl="1" indent="0" algn="just">
              <a:lnSpc>
                <a:spcPct val="100000"/>
              </a:lnSpc>
              <a:buNone/>
            </a:pPr>
            <a:r>
              <a:rPr lang="en-US" sz="16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Example:  Why did you ask that?</a:t>
            </a:r>
            <a:r>
              <a:rPr lang="en-ID" sz="16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	                	              	          </a:t>
            </a:r>
            <a:r>
              <a:rPr lang="en-US" sz="16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Why does the food smell bad?</a:t>
            </a:r>
            <a:endParaRPr lang="en-ID" sz="16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n-US" sz="16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How</a:t>
            </a:r>
            <a:endParaRPr lang="en-ID" sz="16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en-US" sz="16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‘How’ is used to ask about the manner/quality/condition. </a:t>
            </a:r>
          </a:p>
          <a:p>
            <a:pPr marL="457200" lvl="1" indent="0" algn="just">
              <a:lnSpc>
                <a:spcPct val="100000"/>
              </a:lnSpc>
              <a:buNone/>
            </a:pPr>
            <a:r>
              <a:rPr lang="en-US" sz="16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Example:   How did you do that?			</a:t>
            </a:r>
            <a:r>
              <a:rPr lang="en-ID" sz="16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           </a:t>
            </a:r>
            <a:r>
              <a:rPr lang="en-US" sz="16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are you today?    </a:t>
            </a:r>
            <a:endParaRPr lang="en-ID" sz="16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ID" sz="16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066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C020C-A11E-4A2E-8142-C48BF0F53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562" y="388306"/>
            <a:ext cx="11440438" cy="509972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32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Activity 2</a:t>
            </a:r>
            <a:r>
              <a:rPr lang="en-US" sz="32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i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Complete the following sentences with correct WH question words</a:t>
            </a:r>
            <a:endParaRPr lang="en-ID" i="1" dirty="0"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ID" sz="32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________ is her name?</a:t>
            </a:r>
            <a:endParaRPr lang="en-ID" sz="32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________ did that happen?</a:t>
            </a:r>
            <a:endParaRPr lang="en-ID" sz="32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________old is your father?</a:t>
            </a:r>
            <a:endParaRPr lang="en-ID" sz="32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________ wrote the song Hey Jude?</a:t>
            </a:r>
            <a:endParaRPr lang="en-ID" sz="32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________do we go now?</a:t>
            </a:r>
            <a:endParaRPr lang="en-ID" sz="32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________does he keep the book?</a:t>
            </a:r>
            <a:endParaRPr lang="en-ID" sz="32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________shoes are these?</a:t>
            </a:r>
            <a:endParaRPr lang="en-ID" sz="32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________did you do last evening?</a:t>
            </a:r>
            <a:endParaRPr lang="en-ID" sz="32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________genre of music do you like?</a:t>
            </a:r>
            <a:endParaRPr lang="en-ID" sz="32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________did you not come to the concert?</a:t>
            </a:r>
            <a:endParaRPr lang="en-ID" sz="32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018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3E711-C600-4514-B8D8-C02E4B636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Segoe UI" panose="020B0502040204020203" pitchFamily="34" charset="0"/>
              </a:rPr>
              <a:t>Writing</a:t>
            </a:r>
            <a:endParaRPr lang="en-ID" sz="3200" dirty="0">
              <a:latin typeface="Book Antiqua" panose="02040602050305030304" pitchFamily="18" charset="0"/>
              <a:cs typeface="Segoe UI" panose="020B0502040204020203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70DD8-7DB5-4FA3-B37F-713098E9E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Activity 3 –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Make questions using WH question words based on the text below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My brother’s name is Barry. He lives in New Jersey. He is a sales manager in a computer company. His company makes machines like typewriters and word processors. He sells the machines. His wife Norah is a nurse. She helps old people. Sometimes she visits them in their homes and sometimes she takes them to the hospital. They have a son. His name is Chris. He is eight years old. He goes to school from Monday to Friday. When he comes home he likes playing with pet Bruno. It is a dog. After he finishes his homework, he usually watches TV. 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_______________________?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Who ________________________?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Where ______________________?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</a:t>
            </a:r>
            <a:endParaRPr lang="en-ID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_____________________________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42301028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890</Words>
  <Application>Microsoft Office PowerPoint</Application>
  <PresentationFormat>Widescreen</PresentationFormat>
  <Paragraphs>74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Book Antiqua</vt:lpstr>
      <vt:lpstr>Calibri</vt:lpstr>
      <vt:lpstr>Segoe UI</vt:lpstr>
      <vt:lpstr>Times New Roman</vt:lpstr>
      <vt:lpstr>Univers</vt:lpstr>
      <vt:lpstr>GradientVTI</vt:lpstr>
      <vt:lpstr> What question </vt:lpstr>
      <vt:lpstr>Read the following dialogue and answer the questions.   </vt:lpstr>
      <vt:lpstr>PowerPoint Presentation</vt:lpstr>
      <vt:lpstr>Grammar Focus   WH Question</vt:lpstr>
      <vt:lpstr>Grammar Focus   WH Question</vt:lpstr>
      <vt:lpstr>PowerPoint Presentation</vt:lpstr>
      <vt:lpstr>Writing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SELF-INTRODUCTION  HIGH SCHOOL LIFE</dc:title>
  <dc:creator>DA - VI</dc:creator>
  <cp:lastModifiedBy>DA - VI</cp:lastModifiedBy>
  <cp:revision>7</cp:revision>
  <dcterms:created xsi:type="dcterms:W3CDTF">2020-08-17T02:51:40Z</dcterms:created>
  <dcterms:modified xsi:type="dcterms:W3CDTF">2020-08-17T04:12:30Z</dcterms:modified>
</cp:coreProperties>
</file>