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9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52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6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974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43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79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53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610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48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002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305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96D3-1B47-4E96-9B36-4F9B60DB030B}" type="datetimeFigureOut">
              <a:rPr lang="id-ID" smtClean="0"/>
              <a:t>10/09/2022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AAE4-48BA-40E3-8386-83D51AB3D0E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1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975"/>
            <a:ext cx="9143985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4455" y="1238443"/>
            <a:ext cx="2726945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2563" y="1475234"/>
            <a:ext cx="2410730" cy="2901694"/>
          </a:xfrm>
        </p:spPr>
        <p:txBody>
          <a:bodyPr anchor="b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  <a:latin typeface="Algerian" panose="04020705040A02060702" pitchFamily="82" charset="0"/>
              </a:rPr>
              <a:t>Gerak</a:t>
            </a:r>
            <a:r>
              <a:rPr lang="en-US" sz="4400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lgerian" panose="04020705040A02060702" pitchFamily="82" charset="0"/>
              </a:rPr>
              <a:t>Peluru</a:t>
            </a:r>
            <a:endParaRPr lang="en-US" sz="4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813" y="4608576"/>
            <a:ext cx="240423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/>
              <a:t>Pertemuan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7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2068" y="4508519"/>
            <a:ext cx="2331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73136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EB5995-4719-4CAD-BF2A-A21C1376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60" y="566530"/>
            <a:ext cx="6051678" cy="5377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0F16D-6020-47BC-8A99-4CCC42156D12}"/>
              </a:ext>
            </a:extLst>
          </p:cNvPr>
          <p:cNvSpPr txBox="1"/>
          <p:nvPr/>
        </p:nvSpPr>
        <p:spPr>
          <a:xfrm flipH="1">
            <a:off x="395536" y="2524539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Bahnschrift SemiBold" panose="020B0502040204020203" pitchFamily="34" charset="0"/>
              </a:rPr>
              <a:t>Tampilan</a:t>
            </a:r>
            <a:r>
              <a:rPr lang="en-US" sz="3200" dirty="0">
                <a:latin typeface="Bahnschrift SemiBold" panose="020B0502040204020203" pitchFamily="34" charset="0"/>
              </a:rPr>
              <a:t> </a:t>
            </a:r>
            <a:r>
              <a:rPr lang="en-US" sz="3200" dirty="0" err="1">
                <a:latin typeface="Bahnschrift SemiBold" panose="020B0502040204020203" pitchFamily="34" charset="0"/>
              </a:rPr>
              <a:t>hasil</a:t>
            </a:r>
            <a:r>
              <a:rPr lang="en-US" sz="3200" dirty="0"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10182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D020FE-1739-435A-BDF1-D8FD0B374AD8}"/>
                  </a:ext>
                </a:extLst>
              </p:cNvPr>
              <p:cNvSpPr txBox="1"/>
              <p:nvPr/>
            </p:nvSpPr>
            <p:spPr>
              <a:xfrm>
                <a:off x="-18219" y="151549"/>
                <a:ext cx="9162219" cy="6352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68275" marR="0" indent="-168275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2000" b="1" u="sng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Latihan </a:t>
                </a:r>
                <a:r>
                  <a:rPr lang="en-ID" sz="2000" b="1" u="sng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Soal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ditembakkan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45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vertikal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bergerak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m/s.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tinggi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terjauh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gravitasi</m:t>
                        </m:r>
                        <m: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bumi</m:t>
                        </m:r>
                        <m:r>
                          <a:rPr lang="en-ID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=10 </m:t>
                        </m:r>
                        <m:r>
                          <m:rPr>
                            <m:sty m:val="p"/>
                          </m:rP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ID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ID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ID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ditendang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udara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lintasannya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berbentuk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parabola.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Bila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60 m/s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elevasinya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Tentukan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Ketinggian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waktu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diperlukan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ketinggian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jangkauan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waktu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diperluka</a:t>
                </a:r>
                <a:r>
                  <a:rPr lang="id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endParaRPr lang="en-ID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ID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indent="-168275" algn="just">
                  <a:lnSpc>
                    <a:spcPct val="115000"/>
                  </a:lnSpc>
                </a:pP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3.Peluru A dan B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ditembakkan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senapan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berbeda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</a:t>
                </a:r>
                <a:r>
                  <a:rPr lang="en-ID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68275" algn="just">
                  <a:lnSpc>
                    <a:spcPct val="115000"/>
                  </a:lnSpc>
                  <a:buAutoNum type="alphaLcPeriod"/>
                </a:pP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itunglah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perbandingan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tinggi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dicapai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dan </a:t>
                </a:r>
                <a:r>
                  <a:rPr lang="en-ID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peluru</a:t>
                </a:r>
                <a:r>
                  <a:rPr lang="en-ID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B!</a:t>
                </a:r>
              </a:p>
              <a:p>
                <a:pPr marL="168275" algn="just">
                  <a:lnSpc>
                    <a:spcPct val="115000"/>
                  </a:lnSpc>
                  <a:buAutoNum type="alphaLcPeriod"/>
                </a:pP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Buatlah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kalkulator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fisika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kasus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</a:t>
                </a:r>
                <a:r>
                  <a:rPr lang="en-ID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atas</a:t>
                </a:r>
                <a:r>
                  <a:rPr lang="en-ID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endParaRPr lang="en-ID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lvl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8275" marR="0" indent="-1682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D020FE-1739-435A-BDF1-D8FD0B374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19" y="151549"/>
                <a:ext cx="9162219" cy="6352508"/>
              </a:xfrm>
              <a:prstGeom prst="rect">
                <a:avLst/>
              </a:prstGeom>
              <a:blipFill rotWithShape="1">
                <a:blip r:embed="rId2"/>
                <a:stretch>
                  <a:fillRect l="-665" t="-192" r="-73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7942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B052D5A-020C-44F8-BD25-A0CF5EC43D8A}"/>
              </a:ext>
            </a:extLst>
          </p:cNvPr>
          <p:cNvSpPr txBox="1"/>
          <p:nvPr/>
        </p:nvSpPr>
        <p:spPr>
          <a:xfrm>
            <a:off x="914400" y="828676"/>
            <a:ext cx="78224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-x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sumbu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-y,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lintasan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berbentuk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parabola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gerak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peluru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7B2229-3C58-44B1-B142-64212BCCC8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4" y="1852612"/>
            <a:ext cx="5386388" cy="4110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28233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F84968-063E-4596-AFB2-D3D77D0FCA3D}"/>
                  </a:ext>
                </a:extLst>
              </p:cNvPr>
              <p:cNvSpPr txBox="1"/>
              <p:nvPr/>
            </p:nvSpPr>
            <p:spPr>
              <a:xfrm>
                <a:off x="414337" y="328038"/>
                <a:ext cx="8793957" cy="3505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endParaRPr lang="en-ID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ID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Pada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-x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GLB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dan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ID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-x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mula-mula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-x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-x pada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(m)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F84968-063E-4596-AFB2-D3D77D0FC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9" y="328037"/>
                <a:ext cx="11725276" cy="3505383"/>
              </a:xfrm>
              <a:prstGeom prst="rect">
                <a:avLst/>
              </a:prstGeom>
              <a:blipFill>
                <a:blip r:embed="rId2"/>
                <a:stretch>
                  <a:fillRect l="-468" t="-522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884C4-F19D-4984-AEC0-0B83EBCDEE41}"/>
                  </a:ext>
                </a:extLst>
              </p:cNvPr>
              <p:cNvSpPr txBox="1"/>
              <p:nvPr/>
            </p:nvSpPr>
            <p:spPr>
              <a:xfrm>
                <a:off x="414337" y="4274481"/>
                <a:ext cx="8608220" cy="1758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marR="0" indent="269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diuraikan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menjadi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komponen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horizontal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komponen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vertikal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ID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8884C4-F19D-4984-AEC0-0B83EBCD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9" y="4274480"/>
                <a:ext cx="11477626" cy="1419491"/>
              </a:xfrm>
              <a:prstGeom prst="rect">
                <a:avLst/>
              </a:prstGeom>
              <a:blipFill>
                <a:blip r:embed="rId3"/>
                <a:stretch>
                  <a:fillRect b="-5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09293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793F04-BF5F-44D1-9BA2-8EB3D2DA0901}"/>
                  </a:ext>
                </a:extLst>
              </p:cNvPr>
              <p:cNvSpPr txBox="1"/>
              <p:nvPr/>
            </p:nvSpPr>
            <p:spPr>
              <a:xfrm>
                <a:off x="392907" y="669241"/>
                <a:ext cx="8586788" cy="490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marR="0" indent="269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Pada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-y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GLBB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mula-mula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pada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(m)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gravitasi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biasanya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9,8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sudut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elevasi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793F04-BF5F-44D1-9BA2-8EB3D2DA0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6" y="669241"/>
                <a:ext cx="11449050" cy="4901470"/>
              </a:xfrm>
              <a:prstGeom prst="rect">
                <a:avLst/>
              </a:prstGeom>
              <a:blipFill>
                <a:blip r:embed="rId2"/>
                <a:stretch>
                  <a:fillRect l="-479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0596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403C31-94F8-4428-9A0D-1D042A4C0D25}"/>
                  </a:ext>
                </a:extLst>
              </p:cNvPr>
              <p:cNvSpPr txBox="1"/>
              <p:nvPr/>
            </p:nvSpPr>
            <p:spPr>
              <a:xfrm>
                <a:off x="585788" y="450166"/>
                <a:ext cx="8093869" cy="490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 marR="0" indent="269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Pada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-y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berlaku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persamaan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GLBB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yaitu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dan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sehingga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ID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setelah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mula-mula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(m/s)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posisi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benda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terhadap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sumbu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-y pada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(m)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gravitasi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biasanya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9,8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m/s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sudut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elevasi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0510" marR="0" indent="5397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1170305" algn="l"/>
                  </a:tabLst>
                </a:pPr>
                <a14:m>
                  <m:oMath xmlns:m="http://schemas.openxmlformats.org/officeDocument/2006/math">
                    <m:r>
                      <a:rPr lang="en-ID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waktu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403C31-94F8-4428-9A0D-1D042A4C0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50166"/>
                <a:ext cx="10791825" cy="4901470"/>
              </a:xfrm>
              <a:prstGeom prst="rect">
                <a:avLst/>
              </a:prstGeom>
              <a:blipFill>
                <a:blip r:embed="rId2"/>
                <a:stretch>
                  <a:fillRect l="-452" b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71904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77AC34-B15F-428B-9EC9-22056C8B08B1}"/>
                  </a:ext>
                </a:extLst>
              </p:cNvPr>
              <p:cNvSpPr txBox="1"/>
              <p:nvPr/>
            </p:nvSpPr>
            <p:spPr>
              <a:xfrm>
                <a:off x="621506" y="299353"/>
                <a:ext cx="6200775" cy="27489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Contoh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soal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Sebuah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ditendang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sudut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elevasi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53</a:t>
                </a:r>
                <a:r>
                  <a:rPr lang="en-ID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dan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kecepatan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 m/s.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Hitunglah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gravitasi</m:t>
                          </m:r>
                          <m: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bumi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=10 </m:t>
                          </m:r>
                          <m:r>
                            <m:rPr>
                              <m:sty m:val="p"/>
                            </m:rP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</m:t>
                          </m:r>
                          <m:r>
                            <a:rPr lang="en-ID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Tinggi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Waktu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tempuh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sesaat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sebelum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menyentuh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Jarak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jatuh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menyentuh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tanah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diukur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dari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titik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awal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bola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tersebut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ditendang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77AC34-B15F-428B-9EC9-22056C8B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99353"/>
                <a:ext cx="8267700" cy="2441438"/>
              </a:xfrm>
              <a:prstGeom prst="rect">
                <a:avLst/>
              </a:prstGeom>
              <a:blipFill>
                <a:blip r:embed="rId2"/>
                <a:stretch>
                  <a:fillRect l="-664" t="-1247" r="-590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EC2F13-D7DA-4A9B-ABF9-57BF96BF8A7D}"/>
                  </a:ext>
                </a:extLst>
              </p:cNvPr>
              <p:cNvSpPr txBox="1"/>
              <p:nvPr/>
            </p:nvSpPr>
            <p:spPr>
              <a:xfrm>
                <a:off x="621507" y="3028998"/>
                <a:ext cx="8422481" cy="3374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ID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Pembahasan</a:t>
                </a:r>
                <a:r>
                  <a:rPr lang="en-ID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𝑚𝑎𝑘𝑠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D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D" sz="18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=3,2 </m:t>
                      </m:r>
                      <m:r>
                        <m:rPr>
                          <m:sty m:val="p"/>
                        </m:rPr>
                        <a:rPr lang="en-ID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meter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2∙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=1,6 </m:t>
                      </m:r>
                      <m:r>
                        <m:rPr>
                          <m:sty m:val="p"/>
                        </m:rPr>
                        <a:rPr lang="en-ID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detik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eriod"/>
                </a:pPr>
                <a:r>
                  <a:rPr lang="en-ID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Ditanya</a:t>
                </a:r>
                <a:r>
                  <a:rPr lang="en-ID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ID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𝑚𝑎𝑘𝑠</m:t>
                        </m:r>
                      </m:sub>
                    </m:sSub>
                  </m:oMath>
                </a14:m>
                <a:r>
                  <a:rPr lang="en-ID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marR="0"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D" sz="1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D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D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den>
                      </m:f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→   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en-ID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=9,61 </m:t>
                      </m:r>
                      <m:r>
                        <m:rPr>
                          <m:sty m:val="p"/>
                        </m:rPr>
                        <a:rPr lang="en-ID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meter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EC2F13-D7DA-4A9B-ABF9-57BF96BF8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028998"/>
                <a:ext cx="11229975" cy="3374578"/>
              </a:xfrm>
              <a:prstGeom prst="rect">
                <a:avLst/>
              </a:prstGeom>
              <a:blipFill>
                <a:blip r:embed="rId3"/>
                <a:stretch>
                  <a:fillRect l="-489"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44894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22EB2-9A08-4B24-AA4E-741575555376}"/>
              </a:ext>
            </a:extLst>
          </p:cNvPr>
          <p:cNvSpPr txBox="1"/>
          <p:nvPr/>
        </p:nvSpPr>
        <p:spPr>
          <a:xfrm>
            <a:off x="298174" y="377688"/>
            <a:ext cx="658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Eras Bold ITC" panose="020B0907030504020204" pitchFamily="34" charset="0"/>
              </a:rPr>
              <a:t>Membuat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Kalkulator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Fisika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untuk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Materi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Gerak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Peluru</a:t>
            </a:r>
            <a:endParaRPr lang="en-US" sz="2400" dirty="0">
              <a:latin typeface="Eras Bold ITC" panose="020B0907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76482-C75E-4714-AB82-340C5F8AEFB2}"/>
              </a:ext>
            </a:extLst>
          </p:cNvPr>
          <p:cNvSpPr txBox="1"/>
          <p:nvPr/>
        </p:nvSpPr>
        <p:spPr>
          <a:xfrm flipH="1">
            <a:off x="6194562" y="3274333"/>
            <a:ext cx="2489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kakulator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73510-51B9-4850-95AE-34FF5448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55" y="1402838"/>
            <a:ext cx="5461997" cy="51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128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8EEAC-E2A7-4BE3-8FE4-1BB7985A358C}"/>
              </a:ext>
            </a:extLst>
          </p:cNvPr>
          <p:cNvSpPr txBox="1"/>
          <p:nvPr/>
        </p:nvSpPr>
        <p:spPr>
          <a:xfrm flipH="1">
            <a:off x="436823" y="268357"/>
            <a:ext cx="28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Listing </a:t>
            </a:r>
            <a:r>
              <a:rPr lang="en-US" dirty="0" err="1"/>
              <a:t>programnya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D1219-6072-4ABA-986A-31D3612A7B94}"/>
              </a:ext>
            </a:extLst>
          </p:cNvPr>
          <p:cNvSpPr txBox="1"/>
          <p:nvPr/>
        </p:nvSpPr>
        <p:spPr>
          <a:xfrm>
            <a:off x="684124" y="874503"/>
            <a:ext cx="66241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pushbutton1.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pushbutton1_Callback(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gbr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'm_parabola.jpeg'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axes(handles.axes1);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gbr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v0=str2double(get(handles.edit1,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sudut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=str2double(get(handles.edit2,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));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=str2double(get(handles.edit3,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alpha=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sudut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*(pi/180);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rad=sin(alpha);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nn-NO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ymax=(v0^2)*(rad^2)/(2*grt);</a:t>
            </a:r>
          </a:p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tymax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=(v0*rad)/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nn-NO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Xmax=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(v0^2)*2*sin(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alpha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)*cos(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alpha</a:t>
            </a:r>
            <a:r>
              <a:rPr lang="es-E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))/</a:t>
            </a:r>
            <a:r>
              <a:rPr lang="es-E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grt</a:t>
            </a:r>
            <a:r>
              <a:rPr lang="nn-NO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nn-NO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txmax=(2*v0*rad)/grt;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set(handles.edit4,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,ymax);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set(handles.edit5,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,tymax);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set(handles.edit6,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,xmax);</a:t>
            </a:r>
          </a:p>
          <a:p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set(handles.edit7,</a:t>
            </a:r>
            <a:r>
              <a:rPr lang="da-DK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da-DK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,txmax);</a:t>
            </a:r>
          </a:p>
        </p:txBody>
      </p:sp>
    </p:spTree>
    <p:extLst>
      <p:ext uri="{BB962C8B-B14F-4D97-AF65-F5344CB8AC3E}">
        <p14:creationId xmlns:p14="http://schemas.microsoft.com/office/powerpoint/2010/main" val="217973912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A8EEAC-E2A7-4BE3-8FE4-1BB7985A358C}"/>
              </a:ext>
            </a:extLst>
          </p:cNvPr>
          <p:cNvSpPr txBox="1"/>
          <p:nvPr/>
        </p:nvSpPr>
        <p:spPr>
          <a:xfrm flipH="1">
            <a:off x="436823" y="268357"/>
            <a:ext cx="28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Listing </a:t>
            </a:r>
            <a:r>
              <a:rPr lang="en-US" dirty="0" err="1"/>
              <a:t>programnya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28B4C-F76E-4920-8342-FF6EFF2A8919}"/>
              </a:ext>
            </a:extLst>
          </p:cNvPr>
          <p:cNvSpPr txBox="1"/>
          <p:nvPr/>
        </p:nvSpPr>
        <p:spPr>
          <a:xfrm>
            <a:off x="713754" y="835611"/>
            <a:ext cx="45732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--- Executes on button press in pushbutton2.</a:t>
            </a: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pushbutton2_Callback(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set(handles.edit1,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set(handles.edit2,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set(handles.edit3,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set(handles.edit4,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set(handles.edit5,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set(handles.edit6,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set(handles.edit7,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'String'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'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B066A-BE9C-484B-A915-94054CE88282}"/>
              </a:ext>
            </a:extLst>
          </p:cNvPr>
          <p:cNvSpPr txBox="1"/>
          <p:nvPr/>
        </p:nvSpPr>
        <p:spPr>
          <a:xfrm>
            <a:off x="713754" y="4199786"/>
            <a:ext cx="6114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pushbutton3_Callback(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hObject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eventdata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handles)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close;</a:t>
            </a:r>
          </a:p>
        </p:txBody>
      </p:sp>
    </p:spTree>
    <p:extLst>
      <p:ext uri="{BB962C8B-B14F-4D97-AF65-F5344CB8AC3E}">
        <p14:creationId xmlns:p14="http://schemas.microsoft.com/office/powerpoint/2010/main" val="197799634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985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Algerian</vt:lpstr>
      <vt:lpstr>Arial</vt:lpstr>
      <vt:lpstr>Bahnschrift SemiBold</vt:lpstr>
      <vt:lpstr>Calibri</vt:lpstr>
      <vt:lpstr>Cambria Math</vt:lpstr>
      <vt:lpstr>Courier New</vt:lpstr>
      <vt:lpstr>Eras Bold ITC</vt:lpstr>
      <vt:lpstr>Franklin Gothic Book</vt:lpstr>
      <vt:lpstr>Symbol</vt:lpstr>
      <vt:lpstr>Times New Roman</vt:lpstr>
      <vt:lpstr>Office Theme</vt:lpstr>
      <vt:lpstr>Gerak Peluru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Gerak Peluru</dc:title>
  <dc:creator>LENOVO</dc:creator>
  <cp:lastModifiedBy>Siwi Puji Astuti</cp:lastModifiedBy>
  <cp:revision>8</cp:revision>
  <dcterms:created xsi:type="dcterms:W3CDTF">2020-08-03T17:56:16Z</dcterms:created>
  <dcterms:modified xsi:type="dcterms:W3CDTF">2022-09-10T12:35:46Z</dcterms:modified>
</cp:coreProperties>
</file>