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989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253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8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5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37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916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729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526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29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85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053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8F160-F1EC-416A-ADBC-949EB327DFEF}" type="datetimeFigureOut">
              <a:rPr lang="id-ID" smtClean="0"/>
              <a:t>04/08/2020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EDF8-C354-4488-876B-CE27C896B43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162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2020-08-04T15:05:14Z</dcterms:created>
  <dcterms:modified xsi:type="dcterms:W3CDTF">2020-08-04T15:31:00Z</dcterms:modified>
</cp:coreProperties>
</file>